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y="5143500" cx="9144000"/>
  <p:notesSz cx="6858000" cy="9144000"/>
  <p:embeddedFontLst>
    <p:embeddedFont>
      <p:font typeface="Libre Franklin"/>
      <p:regular r:id="rId25"/>
      <p:bold r:id="rId26"/>
      <p:italic r:id="rId27"/>
      <p:boldItalic r:id="rId28"/>
    </p:embeddedFont>
    <p:embeddedFont>
      <p:font typeface="Playfair Display"/>
      <p:regular r:id="rId29"/>
      <p:bold r:id="rId30"/>
      <p:italic r:id="rId31"/>
      <p:boldItalic r:id="rId32"/>
    </p:embeddedFont>
    <p:embeddedFont>
      <p:font typeface="Montserrat"/>
      <p:regular r:id="rId33"/>
      <p:bold r:id="rId34"/>
      <p:italic r:id="rId35"/>
      <p:boldItalic r:id="rId36"/>
    </p:embeddedFont>
    <p:embeddedFont>
      <p:font typeface="Lora"/>
      <p:regular r:id="rId37"/>
      <p:bold r:id="rId38"/>
      <p:italic r:id="rId39"/>
      <p:boldItalic r:id="rId40"/>
    </p:embeddedFont>
    <p:embeddedFont>
      <p:font typeface="Abel"/>
      <p:regular r:id="rId41"/>
    </p:embeddedFont>
    <p:embeddedFont>
      <p:font typeface="Helvetica Neue"/>
      <p:regular r:id="rId42"/>
      <p:bold r:id="rId43"/>
      <p:italic r:id="rId44"/>
      <p:boldItalic r:id="rId45"/>
    </p:embeddedFont>
    <p:embeddedFont>
      <p:font typeface="Oswald"/>
      <p:regular r:id="rId46"/>
      <p:bold r:id="rId47"/>
    </p:embeddedFont>
    <p:embeddedFont>
      <p:font typeface="Open Sans"/>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52" roundtripDataSignature="AMtx7mirgSVYJmstCrcjzhLhejxDm06DI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FBB1653-38B0-4BA7-BEEF-B8C34A3C6040}">
  <a:tblStyle styleId="{BFBB1653-38B0-4BA7-BEEF-B8C34A3C6040}"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ora-boldItalic.fntdata"/><Relationship Id="rId42" Type="http://schemas.openxmlformats.org/officeDocument/2006/relationships/font" Target="fonts/HelveticaNeue-regular.fntdata"/><Relationship Id="rId41" Type="http://schemas.openxmlformats.org/officeDocument/2006/relationships/font" Target="fonts/Abel-regular.fntdata"/><Relationship Id="rId44" Type="http://schemas.openxmlformats.org/officeDocument/2006/relationships/font" Target="fonts/HelveticaNeue-italic.fntdata"/><Relationship Id="rId43" Type="http://schemas.openxmlformats.org/officeDocument/2006/relationships/font" Target="fonts/HelveticaNeue-bold.fntdata"/><Relationship Id="rId46" Type="http://schemas.openxmlformats.org/officeDocument/2006/relationships/font" Target="fonts/Oswald-regular.fntdata"/><Relationship Id="rId45" Type="http://schemas.openxmlformats.org/officeDocument/2006/relationships/font" Target="fonts/HelveticaNeue-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OpenSans-regular.fntdata"/><Relationship Id="rId47" Type="http://schemas.openxmlformats.org/officeDocument/2006/relationships/font" Target="fonts/Oswald-bold.fntdata"/><Relationship Id="rId49" Type="http://schemas.openxmlformats.org/officeDocument/2006/relationships/font" Target="fonts/OpenSans-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PlayfairDisplay-italic.fntdata"/><Relationship Id="rId30" Type="http://schemas.openxmlformats.org/officeDocument/2006/relationships/font" Target="fonts/PlayfairDisplay-bold.fntdata"/><Relationship Id="rId33" Type="http://schemas.openxmlformats.org/officeDocument/2006/relationships/font" Target="fonts/Montserrat-regular.fntdata"/><Relationship Id="rId32" Type="http://schemas.openxmlformats.org/officeDocument/2006/relationships/font" Target="fonts/PlayfairDisplay-boldItalic.fntdata"/><Relationship Id="rId35" Type="http://schemas.openxmlformats.org/officeDocument/2006/relationships/font" Target="fonts/Montserrat-italic.fntdata"/><Relationship Id="rId34" Type="http://schemas.openxmlformats.org/officeDocument/2006/relationships/font" Target="fonts/Montserrat-bold.fntdata"/><Relationship Id="rId37" Type="http://schemas.openxmlformats.org/officeDocument/2006/relationships/font" Target="fonts/Lora-regular.fntdata"/><Relationship Id="rId36" Type="http://schemas.openxmlformats.org/officeDocument/2006/relationships/font" Target="fonts/Montserrat-boldItalic.fntdata"/><Relationship Id="rId39" Type="http://schemas.openxmlformats.org/officeDocument/2006/relationships/font" Target="fonts/Lora-italic.fntdata"/><Relationship Id="rId38" Type="http://schemas.openxmlformats.org/officeDocument/2006/relationships/font" Target="fonts/Lora-bold.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font" Target="fonts/LibreFranklin-bold.fntdata"/><Relationship Id="rId25" Type="http://schemas.openxmlformats.org/officeDocument/2006/relationships/font" Target="fonts/LibreFranklin-regular.fntdata"/><Relationship Id="rId28" Type="http://schemas.openxmlformats.org/officeDocument/2006/relationships/font" Target="fonts/LibreFranklin-boldItalic.fntdata"/><Relationship Id="rId27" Type="http://schemas.openxmlformats.org/officeDocument/2006/relationships/font" Target="fonts/LibreFranklin-italic.fntdata"/><Relationship Id="rId29" Type="http://schemas.openxmlformats.org/officeDocument/2006/relationships/font" Target="fonts/PlayfairDisplay-regular.fntdata"/><Relationship Id="rId51" Type="http://schemas.openxmlformats.org/officeDocument/2006/relationships/font" Target="fonts/OpenSans-boldItalic.fntdata"/><Relationship Id="rId50" Type="http://schemas.openxmlformats.org/officeDocument/2006/relationships/font" Target="fonts/OpenSans-italic.fntdata"/><Relationship Id="rId52"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c5f7a6b85a_0_216: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SAAH</a:t>
            </a:r>
            <a:endParaRPr/>
          </a:p>
        </p:txBody>
      </p:sp>
      <p:sp>
        <p:nvSpPr>
          <p:cNvPr id="119" name="Google Shape;119;g3c5f7a6b85a_0_2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c5f7a6b85a_0_223: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SAAH</a:t>
            </a:r>
            <a:endParaRPr/>
          </a:p>
        </p:txBody>
      </p:sp>
      <p:sp>
        <p:nvSpPr>
          <p:cNvPr id="127" name="Google Shape;127;g3c5f7a6b85a_0_2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4: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ALL</a:t>
            </a:r>
            <a:endParaRPr/>
          </a:p>
        </p:txBody>
      </p:sp>
      <p:sp>
        <p:nvSpPr>
          <p:cNvPr id="136" name="Google Shape;13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8: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JAKE</a:t>
            </a:r>
            <a:endParaRPr/>
          </a:p>
        </p:txBody>
      </p:sp>
      <p:sp>
        <p:nvSpPr>
          <p:cNvPr id="145" name="Google Shape;145;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c5f7a6b85a_0_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SAAH</a:t>
            </a:r>
            <a:endParaRPr/>
          </a:p>
        </p:txBody>
      </p:sp>
      <p:sp>
        <p:nvSpPr>
          <p:cNvPr id="152" name="Google Shape;152;g3c5f7a6b85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6: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NINA</a:t>
            </a:r>
            <a:endParaRPr/>
          </a:p>
        </p:txBody>
      </p:sp>
      <p:sp>
        <p:nvSpPr>
          <p:cNvPr id="161" name="Google Shape;161;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3: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JAKE</a:t>
            </a:r>
            <a:endParaRPr/>
          </a:p>
        </p:txBody>
      </p:sp>
      <p:sp>
        <p:nvSpPr>
          <p:cNvPr id="170" name="Google Shape;170;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93a2481a6f_0_3: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8" name="Google Shape;178;g393a2481a6f_0_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93a2481a6f_0_38: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JAKE</a:t>
            </a:r>
            <a:endParaRPr/>
          </a:p>
        </p:txBody>
      </p:sp>
      <p:sp>
        <p:nvSpPr>
          <p:cNvPr id="187" name="Google Shape;187;g393a2481a6f_0_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n"/>
              <a:t>JAKE</a:t>
            </a:r>
            <a:endParaRPr/>
          </a:p>
        </p:txBody>
      </p:sp>
      <p:sp>
        <p:nvSpPr>
          <p:cNvPr id="199" name="Google Shape;199;p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2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NINA</a:t>
            </a:r>
            <a:endParaRPr/>
          </a:p>
        </p:txBody>
      </p:sp>
      <p:sp>
        <p:nvSpPr>
          <p:cNvPr id="206" name="Google Shape;206;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93a2481a6f_0_21: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NINA</a:t>
            </a:r>
            <a:endParaRPr/>
          </a:p>
        </p:txBody>
      </p:sp>
      <p:sp>
        <p:nvSpPr>
          <p:cNvPr id="216" name="Google Shape;216;g393a2481a6f_0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c77844d445_0_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NINA</a:t>
            </a:r>
            <a:endParaRPr/>
          </a:p>
        </p:txBody>
      </p:sp>
      <p:sp>
        <p:nvSpPr>
          <p:cNvPr id="224" name="Google Shape;224;g3c77844d445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c6b30585f7_0_2: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NINA</a:t>
            </a:r>
            <a:endParaRPr/>
          </a:p>
        </p:txBody>
      </p:sp>
      <p:sp>
        <p:nvSpPr>
          <p:cNvPr id="231" name="Google Shape;231;g3c6b30585f7_0_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c5f7a6b85a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g3c5f7a6b85a_0_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4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5" name="Google Shape;245;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33: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3" name="Google Shape;253;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9: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2" name="Google Shape;262;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type="tx">
  <p:cSld name="TITLE_AND_BODY">
    <p:spTree>
      <p:nvGrpSpPr>
        <p:cNvPr id="9" name="Shape 9"/>
        <p:cNvGrpSpPr/>
        <p:nvPr/>
      </p:nvGrpSpPr>
      <p:grpSpPr>
        <a:xfrm>
          <a:off x="0" y="0"/>
          <a:ext cx="0" cy="0"/>
          <a:chOff x="0" y="0"/>
          <a:chExt cx="0" cy="0"/>
        </a:xfrm>
      </p:grpSpPr>
      <p:sp>
        <p:nvSpPr>
          <p:cNvPr id="10" name="Google Shape;10;p45"/>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1" name="Google Shape;11;p45"/>
          <p:cNvSpPr txBox="1"/>
          <p:nvPr>
            <p:ph idx="1" type="body"/>
          </p:nvPr>
        </p:nvSpPr>
        <p:spPr>
          <a:xfrm>
            <a:off x="311699" y="1234074"/>
            <a:ext cx="8520602" cy="3334801"/>
          </a:xfrm>
          <a:prstGeom prst="rect">
            <a:avLst/>
          </a:prstGeom>
          <a:noFill/>
          <a:ln>
            <a:noFill/>
          </a:ln>
        </p:spPr>
        <p:txBody>
          <a:bodyPr anchorCtr="0" anchor="t" bIns="91400" lIns="91400" spcFirstLastPara="1" rIns="91400" wrap="square" tIns="9140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12" name="Google Shape;12;p45"/>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p:cSld name="TITLE_AND_BODY 2">
    <p:spTree>
      <p:nvGrpSpPr>
        <p:cNvPr id="13" name="Shape 13"/>
        <p:cNvGrpSpPr/>
        <p:nvPr/>
      </p:nvGrpSpPr>
      <p:grpSpPr>
        <a:xfrm>
          <a:off x="0" y="0"/>
          <a:ext cx="0" cy="0"/>
          <a:chOff x="0" y="0"/>
          <a:chExt cx="0" cy="0"/>
        </a:xfrm>
      </p:grpSpPr>
      <p:sp>
        <p:nvSpPr>
          <p:cNvPr id="14" name="Google Shape;14;p46"/>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5" name="Google Shape;15;p46"/>
          <p:cNvSpPr txBox="1"/>
          <p:nvPr>
            <p:ph idx="1" type="body"/>
          </p:nvPr>
        </p:nvSpPr>
        <p:spPr>
          <a:xfrm>
            <a:off x="311699" y="1234074"/>
            <a:ext cx="8520602" cy="3334801"/>
          </a:xfrm>
          <a:prstGeom prst="rect">
            <a:avLst/>
          </a:prstGeom>
          <a:noFill/>
          <a:ln>
            <a:noFill/>
          </a:ln>
        </p:spPr>
        <p:txBody>
          <a:bodyPr anchorCtr="0" anchor="t" bIns="91400" lIns="91400" spcFirstLastPara="1" rIns="91400" wrap="square" tIns="9140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16" name="Google Shape;16;p46"/>
          <p:cNvSpPr txBox="1"/>
          <p:nvPr>
            <p:ph idx="12" type="sldNum"/>
          </p:nvPr>
        </p:nvSpPr>
        <p:spPr>
          <a:xfrm>
            <a:off x="8709886" y="4717934"/>
            <a:ext cx="336813"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7"/>
          <p:cNvSpPr txBox="1"/>
          <p:nvPr>
            <p:ph type="title"/>
          </p:nvPr>
        </p:nvSpPr>
        <p:spPr>
          <a:xfrm>
            <a:off x="1088684" y="603389"/>
            <a:ext cx="6968400" cy="786900"/>
          </a:xfrm>
          <a:prstGeom prst="rect">
            <a:avLst/>
          </a:prstGeom>
          <a:noFill/>
          <a:ln>
            <a:noFill/>
          </a:ln>
        </p:spPr>
        <p:txBody>
          <a:bodyPr anchorCtr="0" anchor="ctr" bIns="34275" lIns="68575" spcFirstLastPara="1" rIns="68575" wrap="square" tIns="34275">
            <a:normAutofit/>
          </a:bodyPr>
          <a:lstStyle>
            <a:lvl1pPr lvl="0" algn="ctr">
              <a:lnSpc>
                <a:spcPct val="90000"/>
              </a:lnSpc>
              <a:spcBef>
                <a:spcPts val="0"/>
              </a:spcBef>
              <a:spcAft>
                <a:spcPts val="0"/>
              </a:spcAft>
              <a:buClr>
                <a:schemeClr val="accent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 name="Google Shape;19;p47"/>
          <p:cNvSpPr txBox="1"/>
          <p:nvPr>
            <p:ph idx="1" type="body"/>
          </p:nvPr>
        </p:nvSpPr>
        <p:spPr>
          <a:xfrm>
            <a:off x="1088684" y="1511799"/>
            <a:ext cx="6968400" cy="2588100"/>
          </a:xfrm>
          <a:prstGeom prst="rect">
            <a:avLst/>
          </a:prstGeom>
          <a:noFill/>
          <a:ln>
            <a:noFill/>
          </a:ln>
        </p:spPr>
        <p:txBody>
          <a:bodyPr anchorCtr="0" anchor="t" bIns="34275" lIns="68575" spcFirstLastPara="1" rIns="68575" wrap="square" tIns="34275">
            <a:normAutofit/>
          </a:bodyPr>
          <a:lstStyle>
            <a:lvl1pPr indent="-317500" lvl="0" marL="457200" algn="l">
              <a:lnSpc>
                <a:spcPct val="120000"/>
              </a:lnSpc>
              <a:spcBef>
                <a:spcPts val="800"/>
              </a:spcBef>
              <a:spcAft>
                <a:spcPts val="0"/>
              </a:spcAft>
              <a:buSzPts val="1400"/>
              <a:buChar char="•"/>
              <a:defRPr/>
            </a:lvl1pPr>
            <a:lvl2pPr indent="-317500" lvl="1" marL="914400" algn="l">
              <a:lnSpc>
                <a:spcPct val="120000"/>
              </a:lnSpc>
              <a:spcBef>
                <a:spcPts val="400"/>
              </a:spcBef>
              <a:spcAft>
                <a:spcPts val="0"/>
              </a:spcAft>
              <a:buSzPts val="1400"/>
              <a:buChar char="•"/>
              <a:defRPr/>
            </a:lvl2pPr>
            <a:lvl3pPr indent="-317500" lvl="2" marL="1371600" algn="l">
              <a:lnSpc>
                <a:spcPct val="120000"/>
              </a:lnSpc>
              <a:spcBef>
                <a:spcPts val="400"/>
              </a:spcBef>
              <a:spcAft>
                <a:spcPts val="0"/>
              </a:spcAft>
              <a:buSzPts val="1400"/>
              <a:buChar char="•"/>
              <a:defRPr/>
            </a:lvl3pPr>
            <a:lvl4pPr indent="-317500" lvl="3" marL="1828800" algn="l">
              <a:lnSpc>
                <a:spcPct val="120000"/>
              </a:lnSpc>
              <a:spcBef>
                <a:spcPts val="400"/>
              </a:spcBef>
              <a:spcAft>
                <a:spcPts val="0"/>
              </a:spcAft>
              <a:buSzPts val="1400"/>
              <a:buChar char="•"/>
              <a:defRPr/>
            </a:lvl4pPr>
            <a:lvl5pPr indent="-317500" lvl="4" marL="2286000" algn="l">
              <a:lnSpc>
                <a:spcPct val="120000"/>
              </a:lnSpc>
              <a:spcBef>
                <a:spcPts val="400"/>
              </a:spcBef>
              <a:spcAft>
                <a:spcPts val="0"/>
              </a:spcAft>
              <a:buSzPts val="1400"/>
              <a:buChar char="•"/>
              <a:defRPr/>
            </a:lvl5pPr>
            <a:lvl6pPr indent="-317500" lvl="5" marL="2743200" algn="l">
              <a:lnSpc>
                <a:spcPct val="120000"/>
              </a:lnSpc>
              <a:spcBef>
                <a:spcPts val="400"/>
              </a:spcBef>
              <a:spcAft>
                <a:spcPts val="0"/>
              </a:spcAft>
              <a:buSzPts val="1400"/>
              <a:buChar char="•"/>
              <a:defRPr/>
            </a:lvl6pPr>
            <a:lvl7pPr indent="-317500" lvl="6" marL="3200400" algn="l">
              <a:lnSpc>
                <a:spcPct val="120000"/>
              </a:lnSpc>
              <a:spcBef>
                <a:spcPts val="400"/>
              </a:spcBef>
              <a:spcAft>
                <a:spcPts val="0"/>
              </a:spcAft>
              <a:buSzPts val="1400"/>
              <a:buChar char="•"/>
              <a:defRPr/>
            </a:lvl7pPr>
            <a:lvl8pPr indent="-317500" lvl="7" marL="3657600" algn="l">
              <a:lnSpc>
                <a:spcPct val="120000"/>
              </a:lnSpc>
              <a:spcBef>
                <a:spcPts val="400"/>
              </a:spcBef>
              <a:spcAft>
                <a:spcPts val="0"/>
              </a:spcAft>
              <a:buSzPts val="1400"/>
              <a:buChar char="•"/>
              <a:defRPr/>
            </a:lvl8pPr>
            <a:lvl9pPr indent="-317500" lvl="8" marL="4114800" algn="l">
              <a:lnSpc>
                <a:spcPct val="120000"/>
              </a:lnSpc>
              <a:spcBef>
                <a:spcPts val="400"/>
              </a:spcBef>
              <a:spcAft>
                <a:spcPts val="0"/>
              </a:spcAft>
              <a:buSzPts val="1400"/>
              <a:buChar char="•"/>
              <a:defRPr/>
            </a:lvl9pPr>
          </a:lstStyle>
          <a:p/>
        </p:txBody>
      </p:sp>
      <p:sp>
        <p:nvSpPr>
          <p:cNvPr id="20" name="Google Shape;20;p47"/>
          <p:cNvSpPr txBox="1"/>
          <p:nvPr>
            <p:ph idx="10" type="dt"/>
          </p:nvPr>
        </p:nvSpPr>
        <p:spPr>
          <a:xfrm>
            <a:off x="5431559" y="247777"/>
            <a:ext cx="2625600" cy="231900"/>
          </a:xfrm>
          <a:prstGeom prst="rect">
            <a:avLst/>
          </a:prstGeom>
          <a:noFill/>
          <a:ln>
            <a:noFill/>
          </a:ln>
        </p:spPr>
        <p:txBody>
          <a:bodyPr anchorCtr="0" anchor="ctr" bIns="34275" lIns="68575" spcFirstLastPara="1" rIns="68575" wrap="square" tIns="34275">
            <a:noAutofit/>
          </a:bodyPr>
          <a:lstStyle>
            <a:lvl1pPr lv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47"/>
          <p:cNvSpPr txBox="1"/>
          <p:nvPr>
            <p:ph idx="11" type="ftr"/>
          </p:nvPr>
        </p:nvSpPr>
        <p:spPr>
          <a:xfrm>
            <a:off x="1088684" y="246980"/>
            <a:ext cx="4220100" cy="231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47"/>
          <p:cNvSpPr txBox="1"/>
          <p:nvPr>
            <p:ph idx="12" type="sldNum"/>
          </p:nvPr>
        </p:nvSpPr>
        <p:spPr>
          <a:xfrm>
            <a:off x="360045" y="599230"/>
            <a:ext cx="608100" cy="377700"/>
          </a:xfrm>
          <a:prstGeom prst="rect">
            <a:avLst/>
          </a:prstGeom>
          <a:noFill/>
          <a:ln>
            <a:noFill/>
          </a:ln>
        </p:spPr>
        <p:txBody>
          <a:bodyPr anchorCtr="0" anchor="t" bIns="34275" lIns="68575" spcFirstLastPara="1" rIns="68575" wrap="square" tIns="34275">
            <a:noAutofit/>
          </a:bodyPr>
          <a:lstStyle>
            <a:lvl1pPr indent="0" lvl="0"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p:cSld name="TITLE_AND_BODY 3">
    <p:spTree>
      <p:nvGrpSpPr>
        <p:cNvPr id="23" name="Shape 23"/>
        <p:cNvGrpSpPr/>
        <p:nvPr/>
      </p:nvGrpSpPr>
      <p:grpSpPr>
        <a:xfrm>
          <a:off x="0" y="0"/>
          <a:ext cx="0" cy="0"/>
          <a:chOff x="0" y="0"/>
          <a:chExt cx="0" cy="0"/>
        </a:xfrm>
      </p:grpSpPr>
      <p:sp>
        <p:nvSpPr>
          <p:cNvPr id="24" name="Google Shape;24;p51"/>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25" name="Google Shape;25;p51"/>
          <p:cNvSpPr txBox="1"/>
          <p:nvPr>
            <p:ph idx="1" type="body"/>
          </p:nvPr>
        </p:nvSpPr>
        <p:spPr>
          <a:xfrm>
            <a:off x="311699" y="1234074"/>
            <a:ext cx="8520602" cy="3334801"/>
          </a:xfrm>
          <a:prstGeom prst="rect">
            <a:avLst/>
          </a:prstGeom>
          <a:noFill/>
          <a:ln>
            <a:noFill/>
          </a:ln>
        </p:spPr>
        <p:txBody>
          <a:bodyPr anchorCtr="0" anchor="t" bIns="91400" lIns="91400" spcFirstLastPara="1" rIns="91400" wrap="square" tIns="9140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26" name="Google Shape;26;p51"/>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52"/>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rgbClr val="F8E71C"/>
        </a:solidFill>
      </p:bgPr>
    </p:bg>
    <p:spTree>
      <p:nvGrpSpPr>
        <p:cNvPr id="29" name="Shape 29"/>
        <p:cNvGrpSpPr/>
        <p:nvPr/>
      </p:nvGrpSpPr>
      <p:grpSpPr>
        <a:xfrm>
          <a:off x="0" y="0"/>
          <a:ext cx="0" cy="0"/>
          <a:chOff x="0" y="0"/>
          <a:chExt cx="0" cy="0"/>
        </a:xfrm>
      </p:grpSpPr>
      <p:sp>
        <p:nvSpPr>
          <p:cNvPr id="30" name="Google Shape;30;p53"/>
          <p:cNvSpPr/>
          <p:nvPr/>
        </p:nvSpPr>
        <p:spPr>
          <a:xfrm>
            <a:off x="4286249" y="0"/>
            <a:ext cx="72302" cy="5143500"/>
          </a:xfrm>
          <a:prstGeom prst="rect">
            <a:avLst/>
          </a:prstGeom>
          <a:solidFill>
            <a:srgbClr val="000000"/>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53"/>
          <p:cNvSpPr/>
          <p:nvPr/>
        </p:nvSpPr>
        <p:spPr>
          <a:xfrm>
            <a:off x="4358475" y="0"/>
            <a:ext cx="3853201" cy="5143500"/>
          </a:xfrm>
          <a:prstGeom prst="rect">
            <a:avLst/>
          </a:prstGeom>
          <a:solidFill>
            <a:schemeClr val="accent5"/>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53"/>
          <p:cNvSpPr txBox="1"/>
          <p:nvPr>
            <p:ph type="title"/>
          </p:nvPr>
        </p:nvSpPr>
        <p:spPr>
          <a:xfrm>
            <a:off x="344249" y="1403849"/>
            <a:ext cx="8455502" cy="2146801"/>
          </a:xfrm>
          <a:prstGeom prst="rect">
            <a:avLst/>
          </a:prstGeom>
          <a:solidFill>
            <a:srgbClr val="FFFFFF"/>
          </a:solidFill>
          <a:ln>
            <a:noFill/>
          </a:ln>
        </p:spPr>
        <p:txBody>
          <a:bodyPr anchorCtr="0" anchor="ctr" bIns="91400" lIns="91400" spcFirstLastPara="1" rIns="91400" wrap="square" tIns="91400">
            <a:noAutofit/>
          </a:bodyPr>
          <a:lstStyle>
            <a:lvl1pPr lvl="0" algn="ctr">
              <a:lnSpc>
                <a:spcPct val="100000"/>
              </a:lnSpc>
              <a:spcBef>
                <a:spcPts val="0"/>
              </a:spcBef>
              <a:spcAft>
                <a:spcPts val="0"/>
              </a:spcAft>
              <a:buClr>
                <a:srgbClr val="000000"/>
              </a:buClr>
              <a:buSzPts val="6800"/>
              <a:buFont typeface="Playfair Display"/>
              <a:buNone/>
              <a:defRPr b="1" sz="6800">
                <a:latin typeface="Playfair Display"/>
                <a:ea typeface="Playfair Display"/>
                <a:cs typeface="Playfair Display"/>
                <a:sym typeface="Playfair Display"/>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33" name="Google Shape;33;p53"/>
          <p:cNvSpPr txBox="1"/>
          <p:nvPr>
            <p:ph idx="1" type="body"/>
          </p:nvPr>
        </p:nvSpPr>
        <p:spPr>
          <a:xfrm>
            <a:off x="344249" y="3550649"/>
            <a:ext cx="4910101" cy="577801"/>
          </a:xfrm>
          <a:prstGeom prst="rect">
            <a:avLst/>
          </a:prstGeom>
          <a:solidFill>
            <a:srgbClr val="000000"/>
          </a:solidFill>
          <a:ln>
            <a:noFill/>
          </a:ln>
        </p:spPr>
        <p:txBody>
          <a:bodyPr anchorCtr="0" anchor="ctr" bIns="91400" lIns="91400" spcFirstLastPara="1" rIns="91400" wrap="square" tIns="91400">
            <a:noAutofit/>
          </a:bodyPr>
          <a:lstStyle>
            <a:lvl1pPr indent="-228600" lvl="0" marL="457200" algn="l">
              <a:lnSpc>
                <a:spcPct val="100000"/>
              </a:lnSpc>
              <a:spcBef>
                <a:spcPts val="0"/>
              </a:spcBef>
              <a:spcAft>
                <a:spcPts val="0"/>
              </a:spcAft>
              <a:buClr>
                <a:srgbClr val="FFFFFF"/>
              </a:buClr>
              <a:buSzPts val="2400"/>
              <a:buFont typeface="Montserrat"/>
              <a:buNone/>
              <a:defRPr b="1" sz="2400">
                <a:solidFill>
                  <a:srgbClr val="FFFFFF"/>
                </a:solidFill>
                <a:latin typeface="Montserrat"/>
                <a:ea typeface="Montserrat"/>
                <a:cs typeface="Montserrat"/>
                <a:sym typeface="Montserrat"/>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34" name="Google Shape;34;p53"/>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 type="secHead">
  <p:cSld name="SECTION_HEADER">
    <p:bg>
      <p:bgPr>
        <a:solidFill>
          <a:schemeClr val="accent5"/>
        </a:solidFill>
      </p:bgPr>
    </p:bg>
    <p:spTree>
      <p:nvGrpSpPr>
        <p:cNvPr id="35" name="Shape 35"/>
        <p:cNvGrpSpPr/>
        <p:nvPr/>
      </p:nvGrpSpPr>
      <p:grpSpPr>
        <a:xfrm>
          <a:off x="0" y="0"/>
          <a:ext cx="0" cy="0"/>
          <a:chOff x="0" y="0"/>
          <a:chExt cx="0" cy="0"/>
        </a:xfrm>
      </p:grpSpPr>
      <p:sp>
        <p:nvSpPr>
          <p:cNvPr id="36" name="Google Shape;36;p54"/>
          <p:cNvSpPr/>
          <p:nvPr/>
        </p:nvSpPr>
        <p:spPr>
          <a:xfrm rot="5400000">
            <a:off x="4550700" y="-498600"/>
            <a:ext cx="42601" cy="8455801"/>
          </a:xfrm>
          <a:prstGeom prst="rect">
            <a:avLst/>
          </a:prstGeom>
          <a:solidFill>
            <a:srgbClr val="000000"/>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54"/>
          <p:cNvSpPr txBox="1"/>
          <p:nvPr>
            <p:ph type="title"/>
          </p:nvPr>
        </p:nvSpPr>
        <p:spPr>
          <a:xfrm>
            <a:off x="344249" y="1403849"/>
            <a:ext cx="8455502" cy="2146801"/>
          </a:xfrm>
          <a:prstGeom prst="rect">
            <a:avLst/>
          </a:prstGeom>
          <a:solidFill>
            <a:srgbClr val="FFFFFF"/>
          </a:solidFill>
          <a:ln>
            <a:noFill/>
          </a:ln>
        </p:spPr>
        <p:txBody>
          <a:bodyPr anchorCtr="0" anchor="ctr" bIns="91400" lIns="91400" spcFirstLastPara="1" rIns="91400" wrap="square" tIns="91400">
            <a:noAutofit/>
          </a:bodyPr>
          <a:lstStyle>
            <a:lvl1pPr lvl="0" algn="ctr">
              <a:lnSpc>
                <a:spcPct val="100000"/>
              </a:lnSpc>
              <a:spcBef>
                <a:spcPts val="0"/>
              </a:spcBef>
              <a:spcAft>
                <a:spcPts val="0"/>
              </a:spcAft>
              <a:buClr>
                <a:srgbClr val="000000"/>
              </a:buClr>
              <a:buSzPts val="4800"/>
              <a:buFont typeface="Playfair Display"/>
              <a:buNone/>
              <a:defRPr b="1" sz="4800">
                <a:latin typeface="Playfair Display"/>
                <a:ea typeface="Playfair Display"/>
                <a:cs typeface="Playfair Display"/>
                <a:sym typeface="Playfair Display"/>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38" name="Google Shape;38;p54"/>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TWO_COLUMNS" type="twoColTx">
  <p:cSld name="TITLE_AND_TWO_COLUMNS">
    <p:spTree>
      <p:nvGrpSpPr>
        <p:cNvPr id="39" name="Shape 39"/>
        <p:cNvGrpSpPr/>
        <p:nvPr/>
      </p:nvGrpSpPr>
      <p:grpSpPr>
        <a:xfrm>
          <a:off x="0" y="0"/>
          <a:ext cx="0" cy="0"/>
          <a:chOff x="0" y="0"/>
          <a:chExt cx="0" cy="0"/>
        </a:xfrm>
      </p:grpSpPr>
      <p:sp>
        <p:nvSpPr>
          <p:cNvPr id="40" name="Google Shape;40;p55"/>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41" name="Google Shape;41;p55"/>
          <p:cNvSpPr txBox="1"/>
          <p:nvPr>
            <p:ph idx="1" type="body"/>
          </p:nvPr>
        </p:nvSpPr>
        <p:spPr>
          <a:xfrm>
            <a:off x="311699" y="1234049"/>
            <a:ext cx="3999902" cy="3334801"/>
          </a:xfrm>
          <a:prstGeom prst="rect">
            <a:avLst/>
          </a:prstGeom>
          <a:noFill/>
          <a:ln>
            <a:noFill/>
          </a:ln>
        </p:spPr>
        <p:txBody>
          <a:bodyPr anchorCtr="0" anchor="t" bIns="91400" lIns="91400" spcFirstLastPara="1" rIns="91400" wrap="square" tIns="91400">
            <a:noAutofit/>
          </a:bodyPr>
          <a:lstStyle>
            <a:lvl1pPr indent="-317500" lvl="0" marL="457200" algn="l">
              <a:lnSpc>
                <a:spcPct val="115000"/>
              </a:lnSpc>
              <a:spcBef>
                <a:spcPts val="0"/>
              </a:spcBef>
              <a:spcAft>
                <a:spcPts val="0"/>
              </a:spcAft>
              <a:buSzPts val="1400"/>
              <a:buChar char="●"/>
              <a:defRPr sz="1400"/>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42" name="Google Shape;42;p55"/>
          <p:cNvSpPr txBox="1"/>
          <p:nvPr>
            <p:ph idx="2" type="body"/>
          </p:nvPr>
        </p:nvSpPr>
        <p:spPr>
          <a:xfrm>
            <a:off x="4832399" y="1234049"/>
            <a:ext cx="3999902" cy="3334801"/>
          </a:xfrm>
          <a:prstGeom prst="rect">
            <a:avLst/>
          </a:prstGeom>
          <a:noFill/>
          <a:ln>
            <a:noFill/>
          </a:ln>
        </p:spPr>
        <p:txBody>
          <a:bodyPr anchorCtr="0" anchor="t" bIns="91400" lIns="91400" spcFirstLastPara="1" rIns="91400" wrap="square" tIns="9140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43" name="Google Shape;43;p55"/>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 type="titleOnly">
  <p:cSld name="TITLE_ONLY">
    <p:spTree>
      <p:nvGrpSpPr>
        <p:cNvPr id="44" name="Shape 44"/>
        <p:cNvGrpSpPr/>
        <p:nvPr/>
      </p:nvGrpSpPr>
      <p:grpSpPr>
        <a:xfrm>
          <a:off x="0" y="0"/>
          <a:ext cx="0" cy="0"/>
          <a:chOff x="0" y="0"/>
          <a:chExt cx="0" cy="0"/>
        </a:xfrm>
      </p:grpSpPr>
      <p:sp>
        <p:nvSpPr>
          <p:cNvPr id="45" name="Google Shape;45;p56"/>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46" name="Google Shape;46;p56"/>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_COLUMN_TEXT">
  <p:cSld name="ONE_COLUMN_TEXT">
    <p:spTree>
      <p:nvGrpSpPr>
        <p:cNvPr id="47" name="Shape 47"/>
        <p:cNvGrpSpPr/>
        <p:nvPr/>
      </p:nvGrpSpPr>
      <p:grpSpPr>
        <a:xfrm>
          <a:off x="0" y="0"/>
          <a:ext cx="0" cy="0"/>
          <a:chOff x="0" y="0"/>
          <a:chExt cx="0" cy="0"/>
        </a:xfrm>
      </p:grpSpPr>
      <p:sp>
        <p:nvSpPr>
          <p:cNvPr id="48" name="Google Shape;48;p57"/>
          <p:cNvSpPr txBox="1"/>
          <p:nvPr>
            <p:ph type="title"/>
          </p:nvPr>
        </p:nvSpPr>
        <p:spPr>
          <a:xfrm>
            <a:off x="311699" y="555600"/>
            <a:ext cx="2808001" cy="755700"/>
          </a:xfrm>
          <a:prstGeom prst="rect">
            <a:avLst/>
          </a:prstGeom>
          <a:noFill/>
          <a:ln>
            <a:noFill/>
          </a:ln>
        </p:spPr>
        <p:txBody>
          <a:bodyPr anchorCtr="0" anchor="b" bIns="91400" lIns="91400" spcFirstLastPara="1" rIns="91400" wrap="square" tIns="91400">
            <a:noAutofit/>
          </a:bodyPr>
          <a:lstStyle>
            <a:lvl1pPr lvl="0" algn="l">
              <a:lnSpc>
                <a:spcPct val="100000"/>
              </a:lnSpc>
              <a:spcBef>
                <a:spcPts val="0"/>
              </a:spcBef>
              <a:spcAft>
                <a:spcPts val="0"/>
              </a:spcAft>
              <a:buClr>
                <a:srgbClr val="000000"/>
              </a:buClr>
              <a:buSzPts val="2400"/>
              <a:buFont typeface="Oswald"/>
              <a:buNone/>
              <a:defRPr sz="2400"/>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49" name="Google Shape;49;p57"/>
          <p:cNvSpPr txBox="1"/>
          <p:nvPr>
            <p:ph idx="1" type="body"/>
          </p:nvPr>
        </p:nvSpPr>
        <p:spPr>
          <a:xfrm>
            <a:off x="311699" y="1389599"/>
            <a:ext cx="2808001" cy="3179401"/>
          </a:xfrm>
          <a:prstGeom prst="rect">
            <a:avLst/>
          </a:prstGeom>
          <a:noFill/>
          <a:ln>
            <a:noFill/>
          </a:ln>
        </p:spPr>
        <p:txBody>
          <a:bodyPr anchorCtr="0" anchor="t" bIns="91400" lIns="91400" spcFirstLastPara="1" rIns="91400" wrap="square" tIns="91400">
            <a:noAutofit/>
          </a:bodyPr>
          <a:lstStyle>
            <a:lvl1pPr indent="-304800" lvl="0" marL="457200" algn="l">
              <a:lnSpc>
                <a:spcPct val="115000"/>
              </a:lnSpc>
              <a:spcBef>
                <a:spcPts val="0"/>
              </a:spcBef>
              <a:spcAft>
                <a:spcPts val="0"/>
              </a:spcAft>
              <a:buSzPts val="1200"/>
              <a:buChar char="●"/>
              <a:defRPr sz="1200"/>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50" name="Google Shape;50;p57"/>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_POINT">
  <p:cSld name="MAIN_POINT">
    <p:bg>
      <p:bgPr>
        <a:solidFill>
          <a:schemeClr val="accent3"/>
        </a:solidFill>
      </p:bgPr>
    </p:bg>
    <p:spTree>
      <p:nvGrpSpPr>
        <p:cNvPr id="51" name="Shape 51"/>
        <p:cNvGrpSpPr/>
        <p:nvPr/>
      </p:nvGrpSpPr>
      <p:grpSpPr>
        <a:xfrm>
          <a:off x="0" y="0"/>
          <a:ext cx="0" cy="0"/>
          <a:chOff x="0" y="0"/>
          <a:chExt cx="0" cy="0"/>
        </a:xfrm>
      </p:grpSpPr>
      <p:sp>
        <p:nvSpPr>
          <p:cNvPr id="52" name="Google Shape;52;p58"/>
          <p:cNvSpPr txBox="1"/>
          <p:nvPr>
            <p:ph type="title"/>
          </p:nvPr>
        </p:nvSpPr>
        <p:spPr>
          <a:xfrm>
            <a:off x="490250" y="526349"/>
            <a:ext cx="5618701" cy="4090801"/>
          </a:xfrm>
          <a:prstGeom prst="rect">
            <a:avLst/>
          </a:prstGeom>
          <a:noFill/>
          <a:ln>
            <a:noFill/>
          </a:ln>
        </p:spPr>
        <p:txBody>
          <a:bodyPr anchorCtr="0" anchor="ctr" bIns="91400" lIns="91400" spcFirstLastPara="1" rIns="91400" wrap="square" tIns="91400">
            <a:noAutofit/>
          </a:bodyPr>
          <a:lstStyle>
            <a:lvl1pPr lvl="0" algn="l">
              <a:lnSpc>
                <a:spcPct val="100000"/>
              </a:lnSpc>
              <a:spcBef>
                <a:spcPts val="0"/>
              </a:spcBef>
              <a:spcAft>
                <a:spcPts val="0"/>
              </a:spcAft>
              <a:buClr>
                <a:srgbClr val="FFFFFF"/>
              </a:buClr>
              <a:buSzPts val="5400"/>
              <a:buFont typeface="Playfair Display"/>
              <a:buNone/>
              <a:defRPr sz="5400">
                <a:solidFill>
                  <a:srgbClr val="FFFFFF"/>
                </a:solidFill>
                <a:latin typeface="Playfair Display"/>
                <a:ea typeface="Playfair Display"/>
                <a:cs typeface="Playfair Display"/>
                <a:sym typeface="Playfair Display"/>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53" name="Google Shape;53;p58"/>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TITLE_AND_DESCRIPTION">
  <p:cSld name="SECTION_TITLE_AND_DESCRIPTION">
    <p:spTree>
      <p:nvGrpSpPr>
        <p:cNvPr id="54" name="Shape 54"/>
        <p:cNvGrpSpPr/>
        <p:nvPr/>
      </p:nvGrpSpPr>
      <p:grpSpPr>
        <a:xfrm>
          <a:off x="0" y="0"/>
          <a:ext cx="0" cy="0"/>
          <a:chOff x="0" y="0"/>
          <a:chExt cx="0" cy="0"/>
        </a:xfrm>
      </p:grpSpPr>
      <p:sp>
        <p:nvSpPr>
          <p:cNvPr id="55" name="Google Shape;55;p59"/>
          <p:cNvSpPr/>
          <p:nvPr/>
        </p:nvSpPr>
        <p:spPr>
          <a:xfrm>
            <a:off x="4572000" y="-75"/>
            <a:ext cx="4572000" cy="5143501"/>
          </a:xfrm>
          <a:prstGeom prst="rect">
            <a:avLst/>
          </a:prstGeom>
          <a:solidFill>
            <a:srgbClr val="F8E71C"/>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6" name="Google Shape;56;p59"/>
          <p:cNvCxnSpPr/>
          <p:nvPr/>
        </p:nvCxnSpPr>
        <p:spPr>
          <a:xfrm>
            <a:off x="5029675" y="4495500"/>
            <a:ext cx="468301" cy="1"/>
          </a:xfrm>
          <a:prstGeom prst="straightConnector1">
            <a:avLst/>
          </a:prstGeom>
          <a:noFill/>
          <a:ln cap="flat" cmpd="sng" w="19050">
            <a:solidFill>
              <a:srgbClr val="000000"/>
            </a:solidFill>
            <a:prstDash val="solid"/>
            <a:round/>
            <a:headEnd len="sm" w="sm" type="none"/>
            <a:tailEnd len="sm" w="sm" type="none"/>
          </a:ln>
        </p:spPr>
      </p:cxnSp>
      <p:sp>
        <p:nvSpPr>
          <p:cNvPr id="57" name="Google Shape;57;p59"/>
          <p:cNvSpPr txBox="1"/>
          <p:nvPr>
            <p:ph type="title"/>
          </p:nvPr>
        </p:nvSpPr>
        <p:spPr>
          <a:xfrm>
            <a:off x="265500" y="1081674"/>
            <a:ext cx="4045200" cy="1786202"/>
          </a:xfrm>
          <a:prstGeom prst="rect">
            <a:avLst/>
          </a:prstGeom>
          <a:noFill/>
          <a:ln>
            <a:noFill/>
          </a:ln>
        </p:spPr>
        <p:txBody>
          <a:bodyPr anchorCtr="0" anchor="b" bIns="91400" lIns="91400" spcFirstLastPara="1" rIns="91400" wrap="square" tIns="91400">
            <a:noAutofit/>
          </a:bodyPr>
          <a:lstStyle>
            <a:lvl1pPr lvl="0" algn="ctr">
              <a:lnSpc>
                <a:spcPct val="100000"/>
              </a:lnSpc>
              <a:spcBef>
                <a:spcPts val="0"/>
              </a:spcBef>
              <a:spcAft>
                <a:spcPts val="0"/>
              </a:spcAft>
              <a:buClr>
                <a:srgbClr val="000000"/>
              </a:buClr>
              <a:buSzPts val="4200"/>
              <a:buFont typeface="Oswald"/>
              <a:buNone/>
              <a:defRPr sz="4200"/>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58" name="Google Shape;58;p59"/>
          <p:cNvSpPr txBox="1"/>
          <p:nvPr>
            <p:ph idx="1" type="body"/>
          </p:nvPr>
        </p:nvSpPr>
        <p:spPr>
          <a:xfrm>
            <a:off x="265500" y="2921400"/>
            <a:ext cx="4045200" cy="1345501"/>
          </a:xfrm>
          <a:prstGeom prst="rect">
            <a:avLst/>
          </a:prstGeom>
          <a:noFill/>
          <a:ln>
            <a:noFill/>
          </a:ln>
        </p:spPr>
        <p:txBody>
          <a:bodyPr anchorCtr="0" anchor="t" bIns="91400" lIns="91400" spcFirstLastPara="1" rIns="91400" wrap="square" tIns="91400">
            <a:noAutofit/>
          </a:bodyPr>
          <a:lstStyle>
            <a:lvl1pPr indent="-228600" lvl="0" marL="457200" algn="ctr">
              <a:lnSpc>
                <a:spcPct val="100000"/>
              </a:lnSpc>
              <a:spcBef>
                <a:spcPts val="0"/>
              </a:spcBef>
              <a:spcAft>
                <a:spcPts val="0"/>
              </a:spcAft>
              <a:buClr>
                <a:srgbClr val="000000"/>
              </a:buClr>
              <a:buSzPts val="2100"/>
              <a:buFont typeface="Playfair Display"/>
              <a:buNone/>
              <a:defRPr sz="2100"/>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59" name="Google Shape;59;p59"/>
          <p:cNvSpPr txBox="1"/>
          <p:nvPr>
            <p:ph idx="2" type="body"/>
          </p:nvPr>
        </p:nvSpPr>
        <p:spPr>
          <a:xfrm>
            <a:off x="4939500" y="724199"/>
            <a:ext cx="3837000" cy="3695101"/>
          </a:xfrm>
          <a:prstGeom prst="rect">
            <a:avLst/>
          </a:prstGeom>
          <a:noFill/>
          <a:ln>
            <a:noFill/>
          </a:ln>
        </p:spPr>
        <p:txBody>
          <a:bodyPr anchorCtr="0" anchor="ctr" bIns="91400" lIns="91400" spcFirstLastPara="1" rIns="91400" wrap="square" tIns="9140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60" name="Google Shape;60;p59"/>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_ONLY">
  <p:cSld name="CAPTION_ONLY">
    <p:spTree>
      <p:nvGrpSpPr>
        <p:cNvPr id="61" name="Shape 61"/>
        <p:cNvGrpSpPr/>
        <p:nvPr/>
      </p:nvGrpSpPr>
      <p:grpSpPr>
        <a:xfrm>
          <a:off x="0" y="0"/>
          <a:ext cx="0" cy="0"/>
          <a:chOff x="0" y="0"/>
          <a:chExt cx="0" cy="0"/>
        </a:xfrm>
      </p:grpSpPr>
      <p:sp>
        <p:nvSpPr>
          <p:cNvPr id="62" name="Google Shape;62;p60"/>
          <p:cNvSpPr txBox="1"/>
          <p:nvPr>
            <p:ph idx="1" type="body"/>
          </p:nvPr>
        </p:nvSpPr>
        <p:spPr>
          <a:xfrm>
            <a:off x="311699" y="4230575"/>
            <a:ext cx="5998802" cy="605101"/>
          </a:xfrm>
          <a:prstGeom prst="rect">
            <a:avLst/>
          </a:prstGeom>
          <a:noFill/>
          <a:ln>
            <a:noFill/>
          </a:ln>
        </p:spPr>
        <p:txBody>
          <a:bodyPr anchorCtr="0" anchor="ctr" bIns="91400" lIns="91400" spcFirstLastPara="1" rIns="91400" wrap="square" tIns="91400">
            <a:noAutofit/>
          </a:bodyPr>
          <a:lstStyle>
            <a:lvl1pPr indent="-228600" lvl="0" marL="457200" algn="l">
              <a:lnSpc>
                <a:spcPct val="100000"/>
              </a:lnSpc>
              <a:spcBef>
                <a:spcPts val="0"/>
              </a:spcBef>
              <a:spcAft>
                <a:spcPts val="0"/>
              </a:spcAft>
              <a:buClr>
                <a:srgbClr val="000000"/>
              </a:buClr>
              <a:buSzPts val="1800"/>
              <a:buNone/>
              <a:defRPr/>
            </a:lvl1pPr>
          </a:lstStyle>
          <a:p/>
        </p:txBody>
      </p:sp>
      <p:sp>
        <p:nvSpPr>
          <p:cNvPr id="63" name="Google Shape;63;p60"/>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_NUMBER">
  <p:cSld name="BIG_NUMBER">
    <p:spTree>
      <p:nvGrpSpPr>
        <p:cNvPr id="64" name="Shape 64"/>
        <p:cNvGrpSpPr/>
        <p:nvPr/>
      </p:nvGrpSpPr>
      <p:grpSpPr>
        <a:xfrm>
          <a:off x="0" y="0"/>
          <a:ext cx="0" cy="0"/>
          <a:chOff x="0" y="0"/>
          <a:chExt cx="0" cy="0"/>
        </a:xfrm>
      </p:grpSpPr>
      <p:sp>
        <p:nvSpPr>
          <p:cNvPr id="65" name="Google Shape;65;p61"/>
          <p:cNvSpPr txBox="1"/>
          <p:nvPr>
            <p:ph hasCustomPrompt="1" type="title"/>
          </p:nvPr>
        </p:nvSpPr>
        <p:spPr>
          <a:xfrm>
            <a:off x="311699" y="999925"/>
            <a:ext cx="8520602" cy="2146201"/>
          </a:xfrm>
          <a:prstGeom prst="rect">
            <a:avLst/>
          </a:prstGeom>
          <a:noFill/>
          <a:ln>
            <a:noFill/>
          </a:ln>
        </p:spPr>
        <p:txBody>
          <a:bodyPr anchorCtr="0" anchor="b" bIns="91400" lIns="91400" spcFirstLastPara="1" rIns="91400" wrap="square" tIns="91400">
            <a:noAutofit/>
          </a:bodyPr>
          <a:lstStyle>
            <a:lvl1pPr lvl="0" algn="ctr">
              <a:lnSpc>
                <a:spcPct val="100000"/>
              </a:lnSpc>
              <a:spcBef>
                <a:spcPts val="0"/>
              </a:spcBef>
              <a:spcAft>
                <a:spcPts val="0"/>
              </a:spcAft>
              <a:buClr>
                <a:srgbClr val="000000"/>
              </a:buClr>
              <a:buSzPts val="14000"/>
              <a:buFont typeface="Montserrat"/>
              <a:buNone/>
              <a:defRPr sz="14000">
                <a:latin typeface="Montserrat"/>
                <a:ea typeface="Montserrat"/>
                <a:cs typeface="Montserrat"/>
                <a:sym typeface="Montserrat"/>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a:r>
              <a:t>xx%</a:t>
            </a:r>
          </a:p>
        </p:txBody>
      </p:sp>
      <p:sp>
        <p:nvSpPr>
          <p:cNvPr id="66" name="Google Shape;66;p61"/>
          <p:cNvSpPr txBox="1"/>
          <p:nvPr>
            <p:ph idx="1" type="body"/>
          </p:nvPr>
        </p:nvSpPr>
        <p:spPr>
          <a:xfrm>
            <a:off x="311699" y="3228425"/>
            <a:ext cx="8520602" cy="1300800"/>
          </a:xfrm>
          <a:prstGeom prst="rect">
            <a:avLst/>
          </a:prstGeom>
          <a:noFill/>
          <a:ln>
            <a:noFill/>
          </a:ln>
        </p:spPr>
        <p:txBody>
          <a:bodyPr anchorCtr="0" anchor="t" bIns="91400" lIns="91400" spcFirstLastPara="1" rIns="91400" wrap="square" tIns="91400">
            <a:noAutofit/>
          </a:bodyPr>
          <a:lstStyle>
            <a:lvl1pPr indent="-342900" lvl="0" marL="457200" algn="ctr">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67" name="Google Shape;67;p61"/>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 2">
    <p:bg>
      <p:bgPr>
        <a:solidFill>
          <a:srgbClr val="F8E71C"/>
        </a:solidFill>
      </p:bgPr>
    </p:bg>
    <p:spTree>
      <p:nvGrpSpPr>
        <p:cNvPr id="68" name="Shape 68"/>
        <p:cNvGrpSpPr/>
        <p:nvPr/>
      </p:nvGrpSpPr>
      <p:grpSpPr>
        <a:xfrm>
          <a:off x="0" y="0"/>
          <a:ext cx="0" cy="0"/>
          <a:chOff x="0" y="0"/>
          <a:chExt cx="0" cy="0"/>
        </a:xfrm>
      </p:grpSpPr>
      <p:sp>
        <p:nvSpPr>
          <p:cNvPr id="69" name="Google Shape;69;p62"/>
          <p:cNvSpPr/>
          <p:nvPr/>
        </p:nvSpPr>
        <p:spPr>
          <a:xfrm>
            <a:off x="4286249" y="0"/>
            <a:ext cx="72302" cy="5143500"/>
          </a:xfrm>
          <a:prstGeom prst="rect">
            <a:avLst/>
          </a:prstGeom>
          <a:solidFill>
            <a:srgbClr val="000000"/>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62"/>
          <p:cNvSpPr/>
          <p:nvPr/>
        </p:nvSpPr>
        <p:spPr>
          <a:xfrm>
            <a:off x="4358475" y="0"/>
            <a:ext cx="3853201" cy="5143500"/>
          </a:xfrm>
          <a:prstGeom prst="rect">
            <a:avLst/>
          </a:prstGeom>
          <a:solidFill>
            <a:schemeClr val="accent5"/>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62"/>
          <p:cNvSpPr txBox="1"/>
          <p:nvPr>
            <p:ph type="title"/>
          </p:nvPr>
        </p:nvSpPr>
        <p:spPr>
          <a:xfrm>
            <a:off x="344249" y="1403849"/>
            <a:ext cx="8455502" cy="2146801"/>
          </a:xfrm>
          <a:prstGeom prst="rect">
            <a:avLst/>
          </a:prstGeom>
          <a:solidFill>
            <a:srgbClr val="FFFFFF"/>
          </a:solidFill>
          <a:ln>
            <a:noFill/>
          </a:ln>
        </p:spPr>
        <p:txBody>
          <a:bodyPr anchorCtr="0" anchor="ctr" bIns="91400" lIns="91400" spcFirstLastPara="1" rIns="91400" wrap="square" tIns="91400">
            <a:noAutofit/>
          </a:bodyPr>
          <a:lstStyle>
            <a:lvl1pPr lvl="0" algn="ctr">
              <a:lnSpc>
                <a:spcPct val="100000"/>
              </a:lnSpc>
              <a:spcBef>
                <a:spcPts val="0"/>
              </a:spcBef>
              <a:spcAft>
                <a:spcPts val="0"/>
              </a:spcAft>
              <a:buClr>
                <a:srgbClr val="000000"/>
              </a:buClr>
              <a:buSzPts val="6800"/>
              <a:buFont typeface="Playfair Display"/>
              <a:buNone/>
              <a:defRPr b="1" sz="6800">
                <a:latin typeface="Playfair Display"/>
                <a:ea typeface="Playfair Display"/>
                <a:cs typeface="Playfair Display"/>
                <a:sym typeface="Playfair Display"/>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72" name="Google Shape;72;p62"/>
          <p:cNvSpPr txBox="1"/>
          <p:nvPr>
            <p:ph idx="1" type="body"/>
          </p:nvPr>
        </p:nvSpPr>
        <p:spPr>
          <a:xfrm>
            <a:off x="344249" y="3550649"/>
            <a:ext cx="4910101" cy="577801"/>
          </a:xfrm>
          <a:prstGeom prst="rect">
            <a:avLst/>
          </a:prstGeom>
          <a:solidFill>
            <a:srgbClr val="000000"/>
          </a:solidFill>
          <a:ln>
            <a:noFill/>
          </a:ln>
        </p:spPr>
        <p:txBody>
          <a:bodyPr anchorCtr="0" anchor="ctr" bIns="91400" lIns="91400" spcFirstLastPara="1" rIns="91400" wrap="square" tIns="91400">
            <a:noAutofit/>
          </a:bodyPr>
          <a:lstStyle>
            <a:lvl1pPr indent="-228600" lvl="0" marL="457200" algn="l">
              <a:lnSpc>
                <a:spcPct val="100000"/>
              </a:lnSpc>
              <a:spcBef>
                <a:spcPts val="0"/>
              </a:spcBef>
              <a:spcAft>
                <a:spcPts val="0"/>
              </a:spcAft>
              <a:buClr>
                <a:srgbClr val="FFFFFF"/>
              </a:buClr>
              <a:buSzPts val="2400"/>
              <a:buFont typeface="Montserrat"/>
              <a:buNone/>
              <a:defRPr b="1" sz="2400">
                <a:solidFill>
                  <a:srgbClr val="FFFFFF"/>
                </a:solidFill>
                <a:latin typeface="Montserrat"/>
                <a:ea typeface="Montserrat"/>
                <a:cs typeface="Montserrat"/>
                <a:sym typeface="Montserrat"/>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73" name="Google Shape;73;p62"/>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
  <p:cSld name="SECTION_HEADER 2">
    <p:bg>
      <p:bgPr>
        <a:solidFill>
          <a:schemeClr val="accent5"/>
        </a:solidFill>
      </p:bgPr>
    </p:bg>
    <p:spTree>
      <p:nvGrpSpPr>
        <p:cNvPr id="74" name="Shape 74"/>
        <p:cNvGrpSpPr/>
        <p:nvPr/>
      </p:nvGrpSpPr>
      <p:grpSpPr>
        <a:xfrm>
          <a:off x="0" y="0"/>
          <a:ext cx="0" cy="0"/>
          <a:chOff x="0" y="0"/>
          <a:chExt cx="0" cy="0"/>
        </a:xfrm>
      </p:grpSpPr>
      <p:sp>
        <p:nvSpPr>
          <p:cNvPr id="75" name="Google Shape;75;p63"/>
          <p:cNvSpPr/>
          <p:nvPr/>
        </p:nvSpPr>
        <p:spPr>
          <a:xfrm rot="5400000">
            <a:off x="4550700" y="-498600"/>
            <a:ext cx="42601" cy="8455801"/>
          </a:xfrm>
          <a:prstGeom prst="rect">
            <a:avLst/>
          </a:prstGeom>
          <a:solidFill>
            <a:srgbClr val="000000"/>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63"/>
          <p:cNvSpPr txBox="1"/>
          <p:nvPr>
            <p:ph type="title"/>
          </p:nvPr>
        </p:nvSpPr>
        <p:spPr>
          <a:xfrm>
            <a:off x="344249" y="1403849"/>
            <a:ext cx="8455502" cy="2146801"/>
          </a:xfrm>
          <a:prstGeom prst="rect">
            <a:avLst/>
          </a:prstGeom>
          <a:solidFill>
            <a:srgbClr val="FFFFFF"/>
          </a:solidFill>
          <a:ln>
            <a:noFill/>
          </a:ln>
        </p:spPr>
        <p:txBody>
          <a:bodyPr anchorCtr="0" anchor="ctr" bIns="91400" lIns="91400" spcFirstLastPara="1" rIns="91400" wrap="square" tIns="91400">
            <a:noAutofit/>
          </a:bodyPr>
          <a:lstStyle>
            <a:lvl1pPr lvl="0" algn="ctr">
              <a:lnSpc>
                <a:spcPct val="100000"/>
              </a:lnSpc>
              <a:spcBef>
                <a:spcPts val="0"/>
              </a:spcBef>
              <a:spcAft>
                <a:spcPts val="0"/>
              </a:spcAft>
              <a:buClr>
                <a:srgbClr val="000000"/>
              </a:buClr>
              <a:buSzPts val="4800"/>
              <a:buFont typeface="Playfair Display"/>
              <a:buNone/>
              <a:defRPr b="1" sz="4800">
                <a:latin typeface="Playfair Display"/>
                <a:ea typeface="Playfair Display"/>
                <a:cs typeface="Playfair Display"/>
                <a:sym typeface="Playfair Display"/>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77" name="Google Shape;77;p63"/>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TWO_COLUMNS">
  <p:cSld name="TITLE_AND_TWO_COLUMNS 2">
    <p:spTree>
      <p:nvGrpSpPr>
        <p:cNvPr id="78" name="Shape 78"/>
        <p:cNvGrpSpPr/>
        <p:nvPr/>
      </p:nvGrpSpPr>
      <p:grpSpPr>
        <a:xfrm>
          <a:off x="0" y="0"/>
          <a:ext cx="0" cy="0"/>
          <a:chOff x="0" y="0"/>
          <a:chExt cx="0" cy="0"/>
        </a:xfrm>
      </p:grpSpPr>
      <p:sp>
        <p:nvSpPr>
          <p:cNvPr id="79" name="Google Shape;79;p64"/>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80" name="Google Shape;80;p64"/>
          <p:cNvSpPr txBox="1"/>
          <p:nvPr>
            <p:ph idx="1" type="body"/>
          </p:nvPr>
        </p:nvSpPr>
        <p:spPr>
          <a:xfrm>
            <a:off x="311699" y="1234049"/>
            <a:ext cx="3999902" cy="3334801"/>
          </a:xfrm>
          <a:prstGeom prst="rect">
            <a:avLst/>
          </a:prstGeom>
          <a:noFill/>
          <a:ln>
            <a:noFill/>
          </a:ln>
        </p:spPr>
        <p:txBody>
          <a:bodyPr anchorCtr="0" anchor="t" bIns="91400" lIns="91400" spcFirstLastPara="1" rIns="91400" wrap="square" tIns="91400">
            <a:noAutofit/>
          </a:bodyPr>
          <a:lstStyle>
            <a:lvl1pPr indent="-317500" lvl="0" marL="457200" algn="l">
              <a:lnSpc>
                <a:spcPct val="115000"/>
              </a:lnSpc>
              <a:spcBef>
                <a:spcPts val="0"/>
              </a:spcBef>
              <a:spcAft>
                <a:spcPts val="0"/>
              </a:spcAft>
              <a:buSzPts val="1400"/>
              <a:buChar char="●"/>
              <a:defRPr sz="1400"/>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81" name="Google Shape;81;p64"/>
          <p:cNvSpPr txBox="1"/>
          <p:nvPr>
            <p:ph idx="2" type="body"/>
          </p:nvPr>
        </p:nvSpPr>
        <p:spPr>
          <a:xfrm>
            <a:off x="4832399" y="1234049"/>
            <a:ext cx="3999902" cy="3334801"/>
          </a:xfrm>
          <a:prstGeom prst="rect">
            <a:avLst/>
          </a:prstGeom>
          <a:noFill/>
          <a:ln>
            <a:noFill/>
          </a:ln>
        </p:spPr>
        <p:txBody>
          <a:bodyPr anchorCtr="0" anchor="t" bIns="91400" lIns="91400" spcFirstLastPara="1" rIns="91400" wrap="square" tIns="9140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82" name="Google Shape;82;p64"/>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
  <p:cSld name="TITLE_ONLY 2">
    <p:spTree>
      <p:nvGrpSpPr>
        <p:cNvPr id="83" name="Shape 83"/>
        <p:cNvGrpSpPr/>
        <p:nvPr/>
      </p:nvGrpSpPr>
      <p:grpSpPr>
        <a:xfrm>
          <a:off x="0" y="0"/>
          <a:ext cx="0" cy="0"/>
          <a:chOff x="0" y="0"/>
          <a:chExt cx="0" cy="0"/>
        </a:xfrm>
      </p:grpSpPr>
      <p:sp>
        <p:nvSpPr>
          <p:cNvPr id="84" name="Google Shape;84;p65"/>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85" name="Google Shape;85;p65"/>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_COLUMN_TEXT">
  <p:cSld name="ONE_COLUMN_TEXT 2">
    <p:spTree>
      <p:nvGrpSpPr>
        <p:cNvPr id="86" name="Shape 86"/>
        <p:cNvGrpSpPr/>
        <p:nvPr/>
      </p:nvGrpSpPr>
      <p:grpSpPr>
        <a:xfrm>
          <a:off x="0" y="0"/>
          <a:ext cx="0" cy="0"/>
          <a:chOff x="0" y="0"/>
          <a:chExt cx="0" cy="0"/>
        </a:xfrm>
      </p:grpSpPr>
      <p:sp>
        <p:nvSpPr>
          <p:cNvPr id="87" name="Google Shape;87;p66"/>
          <p:cNvSpPr txBox="1"/>
          <p:nvPr>
            <p:ph type="title"/>
          </p:nvPr>
        </p:nvSpPr>
        <p:spPr>
          <a:xfrm>
            <a:off x="311699" y="555600"/>
            <a:ext cx="2808001" cy="755700"/>
          </a:xfrm>
          <a:prstGeom prst="rect">
            <a:avLst/>
          </a:prstGeom>
          <a:noFill/>
          <a:ln>
            <a:noFill/>
          </a:ln>
        </p:spPr>
        <p:txBody>
          <a:bodyPr anchorCtr="0" anchor="b" bIns="91400" lIns="91400" spcFirstLastPara="1" rIns="91400" wrap="square" tIns="91400">
            <a:noAutofit/>
          </a:bodyPr>
          <a:lstStyle>
            <a:lvl1pPr lvl="0" algn="l">
              <a:lnSpc>
                <a:spcPct val="100000"/>
              </a:lnSpc>
              <a:spcBef>
                <a:spcPts val="0"/>
              </a:spcBef>
              <a:spcAft>
                <a:spcPts val="0"/>
              </a:spcAft>
              <a:buClr>
                <a:srgbClr val="000000"/>
              </a:buClr>
              <a:buSzPts val="2400"/>
              <a:buFont typeface="Oswald"/>
              <a:buNone/>
              <a:defRPr sz="2400"/>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88" name="Google Shape;88;p66"/>
          <p:cNvSpPr txBox="1"/>
          <p:nvPr>
            <p:ph idx="1" type="body"/>
          </p:nvPr>
        </p:nvSpPr>
        <p:spPr>
          <a:xfrm>
            <a:off x="311699" y="1389599"/>
            <a:ext cx="2808001" cy="3179401"/>
          </a:xfrm>
          <a:prstGeom prst="rect">
            <a:avLst/>
          </a:prstGeom>
          <a:noFill/>
          <a:ln>
            <a:noFill/>
          </a:ln>
        </p:spPr>
        <p:txBody>
          <a:bodyPr anchorCtr="0" anchor="t" bIns="91400" lIns="91400" spcFirstLastPara="1" rIns="91400" wrap="square" tIns="91400">
            <a:noAutofit/>
          </a:bodyPr>
          <a:lstStyle>
            <a:lvl1pPr indent="-304800" lvl="0" marL="457200" algn="l">
              <a:lnSpc>
                <a:spcPct val="115000"/>
              </a:lnSpc>
              <a:spcBef>
                <a:spcPts val="0"/>
              </a:spcBef>
              <a:spcAft>
                <a:spcPts val="0"/>
              </a:spcAft>
              <a:buSzPts val="1200"/>
              <a:buChar char="●"/>
              <a:defRPr sz="1200"/>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89" name="Google Shape;89;p66"/>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_POINT">
  <p:cSld name="MAIN_POINT 2">
    <p:bg>
      <p:bgPr>
        <a:solidFill>
          <a:schemeClr val="accent3"/>
        </a:solidFill>
      </p:bgPr>
    </p:bg>
    <p:spTree>
      <p:nvGrpSpPr>
        <p:cNvPr id="90" name="Shape 90"/>
        <p:cNvGrpSpPr/>
        <p:nvPr/>
      </p:nvGrpSpPr>
      <p:grpSpPr>
        <a:xfrm>
          <a:off x="0" y="0"/>
          <a:ext cx="0" cy="0"/>
          <a:chOff x="0" y="0"/>
          <a:chExt cx="0" cy="0"/>
        </a:xfrm>
      </p:grpSpPr>
      <p:sp>
        <p:nvSpPr>
          <p:cNvPr id="91" name="Google Shape;91;p67"/>
          <p:cNvSpPr txBox="1"/>
          <p:nvPr>
            <p:ph type="title"/>
          </p:nvPr>
        </p:nvSpPr>
        <p:spPr>
          <a:xfrm>
            <a:off x="490250" y="526349"/>
            <a:ext cx="5618701" cy="4090801"/>
          </a:xfrm>
          <a:prstGeom prst="rect">
            <a:avLst/>
          </a:prstGeom>
          <a:noFill/>
          <a:ln>
            <a:noFill/>
          </a:ln>
        </p:spPr>
        <p:txBody>
          <a:bodyPr anchorCtr="0" anchor="ctr" bIns="91400" lIns="91400" spcFirstLastPara="1" rIns="91400" wrap="square" tIns="91400">
            <a:noAutofit/>
          </a:bodyPr>
          <a:lstStyle>
            <a:lvl1pPr lvl="0" algn="l">
              <a:lnSpc>
                <a:spcPct val="100000"/>
              </a:lnSpc>
              <a:spcBef>
                <a:spcPts val="0"/>
              </a:spcBef>
              <a:spcAft>
                <a:spcPts val="0"/>
              </a:spcAft>
              <a:buClr>
                <a:srgbClr val="FFFFFF"/>
              </a:buClr>
              <a:buSzPts val="5400"/>
              <a:buFont typeface="Playfair Display"/>
              <a:buNone/>
              <a:defRPr sz="5400">
                <a:solidFill>
                  <a:srgbClr val="FFFFFF"/>
                </a:solidFill>
                <a:latin typeface="Playfair Display"/>
                <a:ea typeface="Playfair Display"/>
                <a:cs typeface="Playfair Display"/>
                <a:sym typeface="Playfair Display"/>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92" name="Google Shape;92;p67"/>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TITLE_AND_DESCRIPTION">
  <p:cSld name="SECTION_TITLE_AND_DESCRIPTION 2">
    <p:spTree>
      <p:nvGrpSpPr>
        <p:cNvPr id="93" name="Shape 93"/>
        <p:cNvGrpSpPr/>
        <p:nvPr/>
      </p:nvGrpSpPr>
      <p:grpSpPr>
        <a:xfrm>
          <a:off x="0" y="0"/>
          <a:ext cx="0" cy="0"/>
          <a:chOff x="0" y="0"/>
          <a:chExt cx="0" cy="0"/>
        </a:xfrm>
      </p:grpSpPr>
      <p:sp>
        <p:nvSpPr>
          <p:cNvPr id="94" name="Google Shape;94;p68"/>
          <p:cNvSpPr/>
          <p:nvPr/>
        </p:nvSpPr>
        <p:spPr>
          <a:xfrm>
            <a:off x="4572000" y="-75"/>
            <a:ext cx="4572000" cy="5143501"/>
          </a:xfrm>
          <a:prstGeom prst="rect">
            <a:avLst/>
          </a:prstGeom>
          <a:solidFill>
            <a:srgbClr val="F8E71C"/>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95" name="Google Shape;95;p68"/>
          <p:cNvCxnSpPr/>
          <p:nvPr/>
        </p:nvCxnSpPr>
        <p:spPr>
          <a:xfrm>
            <a:off x="5029675" y="4495500"/>
            <a:ext cx="468301" cy="1"/>
          </a:xfrm>
          <a:prstGeom prst="straightConnector1">
            <a:avLst/>
          </a:prstGeom>
          <a:noFill/>
          <a:ln cap="flat" cmpd="sng" w="19050">
            <a:solidFill>
              <a:srgbClr val="000000"/>
            </a:solidFill>
            <a:prstDash val="solid"/>
            <a:round/>
            <a:headEnd len="sm" w="sm" type="none"/>
            <a:tailEnd len="sm" w="sm" type="none"/>
          </a:ln>
        </p:spPr>
      </p:cxnSp>
      <p:sp>
        <p:nvSpPr>
          <p:cNvPr id="96" name="Google Shape;96;p68"/>
          <p:cNvSpPr txBox="1"/>
          <p:nvPr>
            <p:ph type="title"/>
          </p:nvPr>
        </p:nvSpPr>
        <p:spPr>
          <a:xfrm>
            <a:off x="265500" y="1081674"/>
            <a:ext cx="4045200" cy="1786202"/>
          </a:xfrm>
          <a:prstGeom prst="rect">
            <a:avLst/>
          </a:prstGeom>
          <a:noFill/>
          <a:ln>
            <a:noFill/>
          </a:ln>
        </p:spPr>
        <p:txBody>
          <a:bodyPr anchorCtr="0" anchor="b" bIns="91400" lIns="91400" spcFirstLastPara="1" rIns="91400" wrap="square" tIns="91400">
            <a:noAutofit/>
          </a:bodyPr>
          <a:lstStyle>
            <a:lvl1pPr lvl="0" algn="ctr">
              <a:lnSpc>
                <a:spcPct val="100000"/>
              </a:lnSpc>
              <a:spcBef>
                <a:spcPts val="0"/>
              </a:spcBef>
              <a:spcAft>
                <a:spcPts val="0"/>
              </a:spcAft>
              <a:buClr>
                <a:srgbClr val="000000"/>
              </a:buClr>
              <a:buSzPts val="4200"/>
              <a:buFont typeface="Oswald"/>
              <a:buNone/>
              <a:defRPr sz="4200"/>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97" name="Google Shape;97;p68"/>
          <p:cNvSpPr txBox="1"/>
          <p:nvPr>
            <p:ph idx="1" type="body"/>
          </p:nvPr>
        </p:nvSpPr>
        <p:spPr>
          <a:xfrm>
            <a:off x="265500" y="2921400"/>
            <a:ext cx="4045200" cy="1345501"/>
          </a:xfrm>
          <a:prstGeom prst="rect">
            <a:avLst/>
          </a:prstGeom>
          <a:noFill/>
          <a:ln>
            <a:noFill/>
          </a:ln>
        </p:spPr>
        <p:txBody>
          <a:bodyPr anchorCtr="0" anchor="t" bIns="91400" lIns="91400" spcFirstLastPara="1" rIns="91400" wrap="square" tIns="91400">
            <a:noAutofit/>
          </a:bodyPr>
          <a:lstStyle>
            <a:lvl1pPr indent="-228600" lvl="0" marL="457200" algn="ctr">
              <a:lnSpc>
                <a:spcPct val="100000"/>
              </a:lnSpc>
              <a:spcBef>
                <a:spcPts val="0"/>
              </a:spcBef>
              <a:spcAft>
                <a:spcPts val="0"/>
              </a:spcAft>
              <a:buClr>
                <a:srgbClr val="000000"/>
              </a:buClr>
              <a:buSzPts val="2100"/>
              <a:buFont typeface="Playfair Display"/>
              <a:buNone/>
              <a:defRPr sz="2100"/>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98" name="Google Shape;98;p68"/>
          <p:cNvSpPr txBox="1"/>
          <p:nvPr>
            <p:ph idx="2" type="body"/>
          </p:nvPr>
        </p:nvSpPr>
        <p:spPr>
          <a:xfrm>
            <a:off x="4939500" y="724199"/>
            <a:ext cx="3837000" cy="3695101"/>
          </a:xfrm>
          <a:prstGeom prst="rect">
            <a:avLst/>
          </a:prstGeom>
          <a:noFill/>
          <a:ln>
            <a:noFill/>
          </a:ln>
        </p:spPr>
        <p:txBody>
          <a:bodyPr anchorCtr="0" anchor="ctr" bIns="91400" lIns="91400" spcFirstLastPara="1" rIns="91400" wrap="square" tIns="9140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99" name="Google Shape;99;p68"/>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_ONLY">
  <p:cSld name="CAPTION_ONLY 2">
    <p:spTree>
      <p:nvGrpSpPr>
        <p:cNvPr id="100" name="Shape 100"/>
        <p:cNvGrpSpPr/>
        <p:nvPr/>
      </p:nvGrpSpPr>
      <p:grpSpPr>
        <a:xfrm>
          <a:off x="0" y="0"/>
          <a:ext cx="0" cy="0"/>
          <a:chOff x="0" y="0"/>
          <a:chExt cx="0" cy="0"/>
        </a:xfrm>
      </p:grpSpPr>
      <p:sp>
        <p:nvSpPr>
          <p:cNvPr id="101" name="Google Shape;101;p69"/>
          <p:cNvSpPr txBox="1"/>
          <p:nvPr>
            <p:ph idx="1" type="body"/>
          </p:nvPr>
        </p:nvSpPr>
        <p:spPr>
          <a:xfrm>
            <a:off x="311699" y="4230575"/>
            <a:ext cx="5998802" cy="605101"/>
          </a:xfrm>
          <a:prstGeom prst="rect">
            <a:avLst/>
          </a:prstGeom>
          <a:noFill/>
          <a:ln>
            <a:noFill/>
          </a:ln>
        </p:spPr>
        <p:txBody>
          <a:bodyPr anchorCtr="0" anchor="ctr" bIns="91400" lIns="91400" spcFirstLastPara="1" rIns="91400" wrap="square" tIns="91400">
            <a:noAutofit/>
          </a:bodyPr>
          <a:lstStyle>
            <a:lvl1pPr indent="-228600" lvl="0" marL="457200" algn="l">
              <a:lnSpc>
                <a:spcPct val="100000"/>
              </a:lnSpc>
              <a:spcBef>
                <a:spcPts val="0"/>
              </a:spcBef>
              <a:spcAft>
                <a:spcPts val="0"/>
              </a:spcAft>
              <a:buClr>
                <a:srgbClr val="000000"/>
              </a:buClr>
              <a:buSzPts val="1800"/>
              <a:buNone/>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102" name="Google Shape;102;p69"/>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_NUMBER">
  <p:cSld name="BIG_NUMBER 2">
    <p:spTree>
      <p:nvGrpSpPr>
        <p:cNvPr id="103" name="Shape 103"/>
        <p:cNvGrpSpPr/>
        <p:nvPr/>
      </p:nvGrpSpPr>
      <p:grpSpPr>
        <a:xfrm>
          <a:off x="0" y="0"/>
          <a:ext cx="0" cy="0"/>
          <a:chOff x="0" y="0"/>
          <a:chExt cx="0" cy="0"/>
        </a:xfrm>
      </p:grpSpPr>
      <p:sp>
        <p:nvSpPr>
          <p:cNvPr id="104" name="Google Shape;104;p70"/>
          <p:cNvSpPr txBox="1"/>
          <p:nvPr>
            <p:ph type="title"/>
          </p:nvPr>
        </p:nvSpPr>
        <p:spPr>
          <a:xfrm>
            <a:off x="311699" y="999925"/>
            <a:ext cx="8520602" cy="2146201"/>
          </a:xfrm>
          <a:prstGeom prst="rect">
            <a:avLst/>
          </a:prstGeom>
          <a:noFill/>
          <a:ln>
            <a:noFill/>
          </a:ln>
        </p:spPr>
        <p:txBody>
          <a:bodyPr anchorCtr="0" anchor="b" bIns="91400" lIns="91400" spcFirstLastPara="1" rIns="91400" wrap="square" tIns="91400">
            <a:noAutofit/>
          </a:bodyPr>
          <a:lstStyle>
            <a:lvl1pPr lvl="0" algn="ctr">
              <a:lnSpc>
                <a:spcPct val="100000"/>
              </a:lnSpc>
              <a:spcBef>
                <a:spcPts val="0"/>
              </a:spcBef>
              <a:spcAft>
                <a:spcPts val="0"/>
              </a:spcAft>
              <a:buClr>
                <a:srgbClr val="000000"/>
              </a:buClr>
              <a:buSzPts val="14000"/>
              <a:buFont typeface="Montserrat"/>
              <a:buNone/>
              <a:defRPr sz="14000">
                <a:latin typeface="Montserrat"/>
                <a:ea typeface="Montserrat"/>
                <a:cs typeface="Montserrat"/>
                <a:sym typeface="Montserrat"/>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05" name="Google Shape;105;p70"/>
          <p:cNvSpPr txBox="1"/>
          <p:nvPr>
            <p:ph idx="1" type="body"/>
          </p:nvPr>
        </p:nvSpPr>
        <p:spPr>
          <a:xfrm>
            <a:off x="311699" y="3228425"/>
            <a:ext cx="8520602" cy="1300800"/>
          </a:xfrm>
          <a:prstGeom prst="rect">
            <a:avLst/>
          </a:prstGeom>
          <a:noFill/>
          <a:ln>
            <a:noFill/>
          </a:ln>
        </p:spPr>
        <p:txBody>
          <a:bodyPr anchorCtr="0" anchor="t" bIns="91400" lIns="91400" spcFirstLastPara="1" rIns="91400" wrap="square" tIns="91400">
            <a:noAutofit/>
          </a:bodyPr>
          <a:lstStyle>
            <a:lvl1pPr indent="-342900" lvl="0" marL="457200" algn="ctr">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106" name="Google Shape;106;p70"/>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2">
    <p:spTree>
      <p:nvGrpSpPr>
        <p:cNvPr id="107" name="Shape 107"/>
        <p:cNvGrpSpPr/>
        <p:nvPr/>
      </p:nvGrpSpPr>
      <p:grpSpPr>
        <a:xfrm>
          <a:off x="0" y="0"/>
          <a:ext cx="0" cy="0"/>
          <a:chOff x="0" y="0"/>
          <a:chExt cx="0" cy="0"/>
        </a:xfrm>
      </p:grpSpPr>
      <p:sp>
        <p:nvSpPr>
          <p:cNvPr id="108" name="Google Shape;108;p71"/>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1">
    <p:spTree>
      <p:nvGrpSpPr>
        <p:cNvPr id="109" name="Shape 109"/>
        <p:cNvGrpSpPr/>
        <p:nvPr/>
      </p:nvGrpSpPr>
      <p:grpSpPr>
        <a:xfrm>
          <a:off x="0" y="0"/>
          <a:ext cx="0" cy="0"/>
          <a:chOff x="0" y="0"/>
          <a:chExt cx="0" cy="0"/>
        </a:xfrm>
      </p:grpSpPr>
      <p:sp>
        <p:nvSpPr>
          <p:cNvPr id="110" name="Google Shape;110;g3c5f7a6b85a_0_13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1" name="Google Shape;111;g3c5f7a6b85a_0_13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2" name="Google Shape;112;g3c5f7a6b85a_0_1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2">
    <p:spTree>
      <p:nvGrpSpPr>
        <p:cNvPr id="113" name="Shape 113"/>
        <p:cNvGrpSpPr/>
        <p:nvPr/>
      </p:nvGrpSpPr>
      <p:grpSpPr>
        <a:xfrm>
          <a:off x="0" y="0"/>
          <a:ext cx="0" cy="0"/>
          <a:chOff x="0" y="0"/>
          <a:chExt cx="0" cy="0"/>
        </a:xfrm>
      </p:grpSpPr>
      <p:sp>
        <p:nvSpPr>
          <p:cNvPr id="114" name="Google Shape;114;g3c5f7a6b85a_0_21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5" name="Google Shape;115;g3c5f7a6b85a_0_21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6" name="Google Shape;116;g3c5f7a6b85a_0_2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7"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44"/>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1pPr>
            <a:lvl2pPr lvl="1"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2pPr>
            <a:lvl3pPr lvl="2"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3pPr>
            <a:lvl4pPr lvl="3"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4pPr>
            <a:lvl5pPr lvl="4"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5pPr>
            <a:lvl6pPr lvl="5"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6pPr>
            <a:lvl7pPr lvl="6"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7pPr>
            <a:lvl8pPr lvl="7"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8pPr>
            <a:lvl9pPr lvl="8"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9pPr>
          </a:lstStyle>
          <a:p/>
        </p:txBody>
      </p:sp>
      <p:sp>
        <p:nvSpPr>
          <p:cNvPr id="7" name="Google Shape;7;p44"/>
          <p:cNvSpPr txBox="1"/>
          <p:nvPr>
            <p:ph idx="1" type="body"/>
          </p:nvPr>
        </p:nvSpPr>
        <p:spPr>
          <a:xfrm>
            <a:off x="311699" y="1234074"/>
            <a:ext cx="8520602" cy="3334801"/>
          </a:xfrm>
          <a:prstGeom prst="rect">
            <a:avLst/>
          </a:prstGeom>
          <a:noFill/>
          <a:ln>
            <a:noFill/>
          </a:ln>
        </p:spPr>
        <p:txBody>
          <a:bodyPr anchorCtr="0" anchor="t" bIns="91400" lIns="91400" spcFirstLastPara="1" rIns="91400" wrap="square" tIns="91400">
            <a:noAutofit/>
          </a:bodyPr>
          <a:lstStyle>
            <a:lvl1pPr indent="-342900" lvl="0" marL="4572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1pPr>
            <a:lvl2pPr indent="-342900" lvl="1" marL="9144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2pPr>
            <a:lvl3pPr indent="-342900" lvl="2" marL="13716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3pPr>
            <a:lvl4pPr indent="-342900" lvl="3" marL="18288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4pPr>
            <a:lvl5pPr indent="-342900" lvl="4" marL="22860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5pPr>
            <a:lvl6pPr indent="-342900" lvl="5" marL="27432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6pPr>
            <a:lvl7pPr indent="-342900" lvl="6" marL="32004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7pPr>
            <a:lvl8pPr indent="-342900" lvl="7" marL="36576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8pPr>
            <a:lvl9pPr indent="-342900" lvl="8" marL="41148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9pPr>
          </a:lstStyle>
          <a:p/>
        </p:txBody>
      </p:sp>
      <p:sp>
        <p:nvSpPr>
          <p:cNvPr id="8" name="Google Shape;8;p44"/>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sz="1400">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jp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www.youtube.com/watch?v=c9DuDnPApGs" TargetMode="Externa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jpg"/><Relationship Id="rId4" Type="http://schemas.openxmlformats.org/officeDocument/2006/relationships/image" Target="../media/image11.jpg"/><Relationship Id="rId5"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hyperlink" Target="https://docs.google.com/document/d/1hBWFbjmWIMD6CnN4EgNL5tVui69no8pt9l1vqfpAAN4/edit?usp=sharin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s://drive.google.com/drive/u/1/folders/1ZQ7GJ6j_FuBKr8ej8RWQsQbHMkQWARHT" TargetMode="External"/><Relationship Id="rId4" Type="http://schemas.openxmlformats.org/officeDocument/2006/relationships/hyperlink" Target="https://hrlibrary.umn.edu/edumat/hreduseries/HR-YES/contents.html"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docs.google.com/forms/d/e/1FAIpQLScSNAQ2togBV3MFylqj827681UTAJu1PQfhs-RNEqlKo1z3Dw/viewform"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hyperlink" Target="https://www.puffinfoundation.org/" TargetMode="External"/><Relationship Id="rId5" Type="http://schemas.openxmlformats.org/officeDocument/2006/relationships/hyperlink" Target="http://hreusa.org" TargetMode="External"/><Relationship Id="rId6" Type="http://schemas.openxmlformats.org/officeDocument/2006/relationships/hyperlink" Target="https://www.centerfortransformativeaction.or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s://hreusa.org/membership/" TargetMode="External"/><Relationship Id="rId4" Type="http://schemas.openxmlformats.org/officeDocument/2006/relationships/hyperlink" Target="https://hreusa.org/committees/"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docs.google.com/forms/d/e/1FAIpQLSfVIqyMMSfW6PSKuplA-oa1v8nRRg0UFH3aThPa836bC2iC9w/viewfor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g3c5f7a6b85a_0_216"/>
          <p:cNvSpPr/>
          <p:nvPr/>
        </p:nvSpPr>
        <p:spPr>
          <a:xfrm>
            <a:off x="119401" y="4179525"/>
            <a:ext cx="8905200" cy="846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122" name="Google Shape;122;g3c5f7a6b85a_0_216"/>
          <p:cNvSpPr txBox="1"/>
          <p:nvPr>
            <p:ph type="title"/>
          </p:nvPr>
        </p:nvSpPr>
        <p:spPr>
          <a:xfrm>
            <a:off x="311699" y="43166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420">
                <a:solidFill>
                  <a:srgbClr val="FFFFFF"/>
                </a:solidFill>
                <a:latin typeface="Helvetica Neue"/>
                <a:ea typeface="Helvetica Neue"/>
                <a:cs typeface="Helvetica Neue"/>
                <a:sym typeface="Helvetica Neue"/>
              </a:rPr>
              <a:t>Intersectional Democracy: Gender and Disability</a:t>
            </a:r>
            <a:endParaRPr sz="2900"/>
          </a:p>
        </p:txBody>
      </p:sp>
      <p:pic>
        <p:nvPicPr>
          <p:cNvPr id="123" name="Google Shape;123;g3c5f7a6b85a_0_216"/>
          <p:cNvPicPr preferRelativeResize="0"/>
          <p:nvPr/>
        </p:nvPicPr>
        <p:blipFill rotWithShape="1">
          <a:blip r:embed="rId3">
            <a:alphaModFix/>
          </a:blip>
          <a:srcRect b="0" l="0" r="0" t="0"/>
          <a:stretch/>
        </p:blipFill>
        <p:spPr>
          <a:xfrm>
            <a:off x="1318375" y="1665875"/>
            <a:ext cx="5695725" cy="2513649"/>
          </a:xfrm>
          <a:prstGeom prst="rect">
            <a:avLst/>
          </a:prstGeom>
          <a:noFill/>
          <a:ln>
            <a:noFill/>
          </a:ln>
        </p:spPr>
      </p:pic>
      <p:sp>
        <p:nvSpPr>
          <p:cNvPr id="124" name="Google Shape;124;g3c5f7a6b85a_0_216"/>
          <p:cNvSpPr txBox="1"/>
          <p:nvPr/>
        </p:nvSpPr>
        <p:spPr>
          <a:xfrm>
            <a:off x="909850" y="222825"/>
            <a:ext cx="7353300" cy="1039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300"/>
              <a:buFont typeface="Arial"/>
              <a:buNone/>
            </a:pPr>
            <a:r>
              <a:rPr b="1" i="0" lang="en" sz="3300" u="none" cap="none" strike="noStrike">
                <a:solidFill>
                  <a:srgbClr val="000000"/>
                </a:solidFill>
                <a:latin typeface="Playfair Display"/>
                <a:ea typeface="Playfair Display"/>
                <a:cs typeface="Playfair Display"/>
                <a:sym typeface="Playfair Display"/>
              </a:rPr>
              <a:t>2025-26 Training As Action Series</a:t>
            </a:r>
            <a:endParaRPr b="1" i="0" sz="33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Playfair Display"/>
                <a:ea typeface="Playfair Display"/>
                <a:cs typeface="Playfair Display"/>
                <a:sym typeface="Playfair Display"/>
              </a:rPr>
              <a:t> </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900"/>
              <a:buFont typeface="Arial"/>
              <a:buNone/>
            </a:pPr>
            <a:r>
              <a:rPr b="1" i="0" lang="en" sz="2900" u="none" cap="none" strike="noStrike">
                <a:solidFill>
                  <a:srgbClr val="000000"/>
                </a:solidFill>
                <a:latin typeface="Playfair Display"/>
                <a:ea typeface="Playfair Display"/>
                <a:cs typeface="Playfair Display"/>
                <a:sym typeface="Playfair Display"/>
              </a:rPr>
              <a:t>Module 7</a:t>
            </a:r>
            <a:endParaRPr b="1" i="0" sz="29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Playfair Display"/>
              <a:ea typeface="Playfair Display"/>
              <a:cs typeface="Playfair Display"/>
              <a:sym typeface="Playfair Displa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g3c5f7a6b85a_0_223"/>
          <p:cNvSpPr/>
          <p:nvPr/>
        </p:nvSpPr>
        <p:spPr>
          <a:xfrm>
            <a:off x="-207864" y="-6350"/>
            <a:ext cx="94011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130" name="Google Shape;130;g3c5f7a6b85a_0_223"/>
          <p:cNvSpPr txBox="1"/>
          <p:nvPr>
            <p:ph type="title"/>
          </p:nvPr>
        </p:nvSpPr>
        <p:spPr>
          <a:xfrm>
            <a:off x="4259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Check-In In The Chat: </a:t>
            </a:r>
            <a:endParaRPr/>
          </a:p>
        </p:txBody>
      </p:sp>
      <p:sp>
        <p:nvSpPr>
          <p:cNvPr id="131" name="Google Shape;131;g3c5f7a6b85a_0_223"/>
          <p:cNvSpPr/>
          <p:nvPr/>
        </p:nvSpPr>
        <p:spPr>
          <a:xfrm>
            <a:off x="2992331" y="4008861"/>
            <a:ext cx="3588600" cy="8409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sp>
        <p:nvSpPr>
          <p:cNvPr id="132" name="Google Shape;132;g3c5f7a6b85a_0_223"/>
          <p:cNvSpPr/>
          <p:nvPr/>
        </p:nvSpPr>
        <p:spPr>
          <a:xfrm>
            <a:off x="5012181" y="4174103"/>
            <a:ext cx="3462900" cy="977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sp>
        <p:nvSpPr>
          <p:cNvPr id="133" name="Google Shape;133;g3c5f7a6b85a_0_223"/>
          <p:cNvSpPr txBox="1"/>
          <p:nvPr/>
        </p:nvSpPr>
        <p:spPr>
          <a:xfrm>
            <a:off x="370925" y="995900"/>
            <a:ext cx="8265300" cy="3949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Playfair Display"/>
                <a:ea typeface="Playfair Display"/>
                <a:cs typeface="Playfair Display"/>
                <a:sym typeface="Playfair Display"/>
              </a:rPr>
              <a:t>Your Name</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Playfair Display"/>
                <a:ea typeface="Playfair Display"/>
                <a:cs typeface="Playfair Display"/>
                <a:sym typeface="Playfair Display"/>
              </a:rPr>
              <a:t>Your Role (i.e. Teacher, Student)</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Playfair Display"/>
                <a:ea typeface="Playfair Display"/>
                <a:cs typeface="Playfair Display"/>
                <a:sym typeface="Playfair Display"/>
              </a:rPr>
              <a:t> Institution and Location</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Playfair Display"/>
                <a:ea typeface="Playfair Display"/>
                <a:cs typeface="Playfair Display"/>
                <a:sym typeface="Playfair Display"/>
              </a:rPr>
              <a:t>One thing you’re looking forward to doing this </a:t>
            </a:r>
            <a:r>
              <a:rPr lang="en" sz="2600">
                <a:latin typeface="Playfair Display"/>
                <a:ea typeface="Playfair Display"/>
                <a:cs typeface="Playfair Display"/>
                <a:sym typeface="Playfair Display"/>
              </a:rPr>
              <a:t>S</a:t>
            </a:r>
            <a:r>
              <a:rPr b="0" i="0" lang="en" sz="2600" u="none" cap="none" strike="noStrike">
                <a:solidFill>
                  <a:srgbClr val="000000"/>
                </a:solidFill>
                <a:latin typeface="Playfair Display"/>
                <a:ea typeface="Playfair Display"/>
                <a:cs typeface="Playfair Display"/>
                <a:sym typeface="Playfair Display"/>
              </a:rPr>
              <a:t>pring (does not have to be human rights related) </a:t>
            </a:r>
            <a:endParaRPr b="0" i="0" sz="2600" u="none" cap="none" strike="noStrike">
              <a:solidFill>
                <a:srgbClr val="000000"/>
              </a:solidFill>
              <a:latin typeface="Playfair Display"/>
              <a:ea typeface="Playfair Display"/>
              <a:cs typeface="Playfair Display"/>
              <a:sym typeface="Playfair Displa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4"/>
          <p:cNvSpPr/>
          <p:nvPr/>
        </p:nvSpPr>
        <p:spPr>
          <a:xfrm>
            <a:off x="-207864" y="-6350"/>
            <a:ext cx="94011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139" name="Google Shape;139;p4"/>
          <p:cNvSpPr txBox="1"/>
          <p:nvPr>
            <p:ph type="title"/>
          </p:nvPr>
        </p:nvSpPr>
        <p:spPr>
          <a:xfrm>
            <a:off x="4259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Facilitator Introductions: </a:t>
            </a:r>
            <a:endParaRPr/>
          </a:p>
        </p:txBody>
      </p:sp>
      <p:pic>
        <p:nvPicPr>
          <p:cNvPr id="140" name="Google Shape;140;p4"/>
          <p:cNvPicPr preferRelativeResize="0"/>
          <p:nvPr/>
        </p:nvPicPr>
        <p:blipFill rotWithShape="1">
          <a:blip r:embed="rId3">
            <a:alphaModFix/>
          </a:blip>
          <a:srcRect b="0" l="0" r="0" t="10434"/>
          <a:stretch/>
        </p:blipFill>
        <p:spPr>
          <a:xfrm>
            <a:off x="1612400" y="1179858"/>
            <a:ext cx="5760548" cy="3453300"/>
          </a:xfrm>
          <a:prstGeom prst="rect">
            <a:avLst/>
          </a:prstGeom>
          <a:noFill/>
          <a:ln>
            <a:noFill/>
          </a:ln>
        </p:spPr>
      </p:pic>
      <p:sp>
        <p:nvSpPr>
          <p:cNvPr id="141" name="Google Shape;141;p4"/>
          <p:cNvSpPr txBox="1"/>
          <p:nvPr>
            <p:ph type="title"/>
          </p:nvPr>
        </p:nvSpPr>
        <p:spPr>
          <a:xfrm>
            <a:off x="5223295" y="4539442"/>
            <a:ext cx="16869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1200">
                <a:solidFill>
                  <a:schemeClr val="accent2"/>
                </a:solidFill>
                <a:latin typeface="Helvetica Neue"/>
                <a:ea typeface="Helvetica Neue"/>
                <a:cs typeface="Helvetica Neue"/>
                <a:sym typeface="Helvetica Neue"/>
              </a:rPr>
              <a:t>She/They</a:t>
            </a:r>
            <a:endParaRPr sz="1200">
              <a:solidFill>
                <a:schemeClr val="accent2"/>
              </a:solidFill>
            </a:endParaRPr>
          </a:p>
        </p:txBody>
      </p:sp>
      <p:sp>
        <p:nvSpPr>
          <p:cNvPr id="142" name="Google Shape;142;p4"/>
          <p:cNvSpPr txBox="1"/>
          <p:nvPr>
            <p:ph type="title"/>
          </p:nvPr>
        </p:nvSpPr>
        <p:spPr>
          <a:xfrm>
            <a:off x="2127870" y="4539442"/>
            <a:ext cx="16869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1200">
                <a:solidFill>
                  <a:schemeClr val="accent2"/>
                </a:solidFill>
                <a:latin typeface="Helvetica Neue"/>
                <a:ea typeface="Helvetica Neue"/>
                <a:cs typeface="Helvetica Neue"/>
                <a:sym typeface="Helvetica Neue"/>
              </a:rPr>
              <a:t>She/They</a:t>
            </a:r>
            <a:endParaRPr sz="1200">
              <a:solidFill>
                <a:schemeClr val="accent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8"/>
          <p:cNvSpPr/>
          <p:nvPr/>
        </p:nvSpPr>
        <p:spPr>
          <a:xfrm>
            <a:off x="25" y="-6350"/>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148" name="Google Shape;148;p8"/>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Playfair Display"/>
                <a:ea typeface="Playfair Display"/>
                <a:cs typeface="Playfair Display"/>
                <a:sym typeface="Playfair Display"/>
              </a:rPr>
              <a:t>What is Human Rights Education and Learning?</a:t>
            </a:r>
            <a:endParaRPr>
              <a:latin typeface="Playfair Display"/>
              <a:ea typeface="Playfair Display"/>
              <a:cs typeface="Playfair Display"/>
              <a:sym typeface="Playfair Display"/>
            </a:endParaRPr>
          </a:p>
        </p:txBody>
      </p:sp>
      <p:sp>
        <p:nvSpPr>
          <p:cNvPr id="149" name="Google Shape;149;p8"/>
          <p:cNvSpPr txBox="1"/>
          <p:nvPr/>
        </p:nvSpPr>
        <p:spPr>
          <a:xfrm>
            <a:off x="469025" y="1229050"/>
            <a:ext cx="7663200" cy="3062400"/>
          </a:xfrm>
          <a:prstGeom prst="rect">
            <a:avLst/>
          </a:prstGeom>
          <a:noFill/>
          <a:ln>
            <a:noFill/>
          </a:ln>
        </p:spPr>
        <p:txBody>
          <a:bodyPr anchorCtr="0" anchor="t" bIns="91425" lIns="91425" spcFirstLastPara="1" rIns="91425" wrap="square" tIns="91425">
            <a:noAutofit/>
          </a:bodyPr>
          <a:lstStyle/>
          <a:p>
            <a:pPr indent="-361950" lvl="0" marL="457200" marR="0" rtl="0" algn="l">
              <a:lnSpc>
                <a:spcPct val="115000"/>
              </a:lnSpc>
              <a:spcBef>
                <a:spcPts val="0"/>
              </a:spcBef>
              <a:spcAft>
                <a:spcPts val="0"/>
              </a:spcAft>
              <a:buClr>
                <a:srgbClr val="000000"/>
              </a:buClr>
              <a:buSzPts val="2100"/>
              <a:buFont typeface="Playfair Display"/>
              <a:buChar char="●"/>
            </a:pPr>
            <a:r>
              <a:rPr b="0" i="0" lang="en" sz="2100" u="none" cap="none" strike="noStrike">
                <a:solidFill>
                  <a:srgbClr val="000000"/>
                </a:solidFill>
                <a:highlight>
                  <a:srgbClr val="FFFFFF"/>
                </a:highlight>
                <a:latin typeface="Playfair Display"/>
                <a:ea typeface="Playfair Display"/>
                <a:cs typeface="Playfair Display"/>
                <a:sym typeface="Playfair Display"/>
              </a:rPr>
              <a:t>A lifelong process of teaching and learning that helps individuals, groups, and communities:</a:t>
            </a:r>
            <a:endParaRPr b="0" i="0" sz="2100" u="none" cap="none" strike="noStrike">
              <a:solidFill>
                <a:srgbClr val="000000"/>
              </a:solidFill>
              <a:highlight>
                <a:srgbClr val="FFFFFF"/>
              </a:highlight>
              <a:latin typeface="Playfair Display"/>
              <a:ea typeface="Playfair Display"/>
              <a:cs typeface="Playfair Display"/>
              <a:sym typeface="Playfair Display"/>
            </a:endParaRPr>
          </a:p>
          <a:p>
            <a:pPr indent="-361950" lvl="1" marL="914400" marR="0" rtl="0" algn="l">
              <a:lnSpc>
                <a:spcPct val="115000"/>
              </a:lnSpc>
              <a:spcBef>
                <a:spcPts val="0"/>
              </a:spcBef>
              <a:spcAft>
                <a:spcPts val="0"/>
              </a:spcAft>
              <a:buClr>
                <a:srgbClr val="000000"/>
              </a:buClr>
              <a:buSzPts val="2100"/>
              <a:buFont typeface="Playfair Display"/>
              <a:buChar char="○"/>
            </a:pPr>
            <a:r>
              <a:rPr b="0" i="0" lang="en" sz="2100" u="none" cap="none" strike="noStrike">
                <a:solidFill>
                  <a:srgbClr val="000000"/>
                </a:solidFill>
                <a:highlight>
                  <a:srgbClr val="FFFFFF"/>
                </a:highlight>
                <a:latin typeface="Playfair Display"/>
                <a:ea typeface="Playfair Display"/>
                <a:cs typeface="Playfair Display"/>
                <a:sym typeface="Playfair Display"/>
              </a:rPr>
              <a:t>Develop the knowledge, skills, and values to fully exercise and protect their human rights and those of others;</a:t>
            </a:r>
            <a:endParaRPr b="0" i="0" sz="2100" u="none" cap="none" strike="noStrike">
              <a:solidFill>
                <a:srgbClr val="000000"/>
              </a:solidFill>
              <a:highlight>
                <a:srgbClr val="FFFFFF"/>
              </a:highlight>
              <a:latin typeface="Playfair Display"/>
              <a:ea typeface="Playfair Display"/>
              <a:cs typeface="Playfair Display"/>
              <a:sym typeface="Playfair Display"/>
            </a:endParaRPr>
          </a:p>
          <a:p>
            <a:pPr indent="-361950" lvl="1" marL="914400" marR="0" rtl="0" algn="l">
              <a:lnSpc>
                <a:spcPct val="115000"/>
              </a:lnSpc>
              <a:spcBef>
                <a:spcPts val="0"/>
              </a:spcBef>
              <a:spcAft>
                <a:spcPts val="0"/>
              </a:spcAft>
              <a:buClr>
                <a:srgbClr val="000000"/>
              </a:buClr>
              <a:buSzPts val="2100"/>
              <a:buFont typeface="Playfair Display"/>
              <a:buChar char="○"/>
            </a:pPr>
            <a:r>
              <a:rPr b="0" i="0" lang="en" sz="2100" u="none" cap="none" strike="noStrike">
                <a:solidFill>
                  <a:srgbClr val="000000"/>
                </a:solidFill>
                <a:highlight>
                  <a:srgbClr val="FFFFFF"/>
                </a:highlight>
                <a:latin typeface="Playfair Display"/>
                <a:ea typeface="Playfair Display"/>
                <a:cs typeface="Playfair Display"/>
                <a:sym typeface="Playfair Display"/>
              </a:rPr>
              <a:t>Fulfill </a:t>
            </a:r>
            <a:r>
              <a:rPr lang="en" sz="2100">
                <a:highlight>
                  <a:srgbClr val="FFFFFF"/>
                </a:highlight>
                <a:latin typeface="Playfair Display"/>
                <a:ea typeface="Playfair Display"/>
                <a:cs typeface="Playfair Display"/>
                <a:sym typeface="Playfair Display"/>
              </a:rPr>
              <a:t>our</a:t>
            </a:r>
            <a:r>
              <a:rPr b="0" i="0" lang="en" sz="2100" u="none" cap="none" strike="noStrike">
                <a:solidFill>
                  <a:srgbClr val="000000"/>
                </a:solidFill>
                <a:highlight>
                  <a:srgbClr val="FFFFFF"/>
                </a:highlight>
                <a:latin typeface="Playfair Display"/>
                <a:ea typeface="Playfair Display"/>
                <a:cs typeface="Playfair Display"/>
                <a:sym typeface="Playfair Display"/>
              </a:rPr>
              <a:t> responsibilities in the context of internationally recognized human rights principles; </a:t>
            </a:r>
            <a:endParaRPr b="0" i="0" sz="2100" u="none" cap="none" strike="noStrike">
              <a:solidFill>
                <a:srgbClr val="000000"/>
              </a:solidFill>
              <a:highlight>
                <a:srgbClr val="FFFFFF"/>
              </a:highlight>
              <a:latin typeface="Playfair Display"/>
              <a:ea typeface="Playfair Display"/>
              <a:cs typeface="Playfair Display"/>
              <a:sym typeface="Playfair Display"/>
            </a:endParaRPr>
          </a:p>
          <a:p>
            <a:pPr indent="-361950" lvl="1" marL="914400" marR="0" rtl="0" algn="l">
              <a:lnSpc>
                <a:spcPct val="115000"/>
              </a:lnSpc>
              <a:spcBef>
                <a:spcPts val="0"/>
              </a:spcBef>
              <a:spcAft>
                <a:spcPts val="0"/>
              </a:spcAft>
              <a:buClr>
                <a:srgbClr val="000000"/>
              </a:buClr>
              <a:buSzPts val="2100"/>
              <a:buFont typeface="Playfair Display"/>
              <a:buChar char="○"/>
            </a:pPr>
            <a:r>
              <a:rPr b="0" i="0" lang="en" sz="2100" u="none" cap="none" strike="noStrike">
                <a:solidFill>
                  <a:srgbClr val="000000"/>
                </a:solidFill>
                <a:highlight>
                  <a:srgbClr val="FFFFFF"/>
                </a:highlight>
                <a:latin typeface="Playfair Display"/>
                <a:ea typeface="Playfair Display"/>
                <a:cs typeface="Playfair Display"/>
                <a:sym typeface="Playfair Display"/>
              </a:rPr>
              <a:t>Achieve justice and peace in the world</a:t>
            </a:r>
            <a:endParaRPr sz="2100">
              <a:highlight>
                <a:srgbClr val="FFFFFF"/>
              </a:highlight>
              <a:latin typeface="Playfair Display"/>
              <a:ea typeface="Playfair Display"/>
              <a:cs typeface="Playfair Display"/>
              <a:sym typeface="Playfair Display"/>
            </a:endParaRPr>
          </a:p>
          <a:p>
            <a:pPr indent="-361950" lvl="1" marL="914400" marR="0" rtl="0" algn="l">
              <a:lnSpc>
                <a:spcPct val="115000"/>
              </a:lnSpc>
              <a:spcBef>
                <a:spcPts val="0"/>
              </a:spcBef>
              <a:spcAft>
                <a:spcPts val="0"/>
              </a:spcAft>
              <a:buSzPts val="2100"/>
              <a:buFont typeface="Playfair Display"/>
              <a:buChar char="○"/>
            </a:pPr>
            <a:r>
              <a:rPr lang="en" sz="2100">
                <a:highlight>
                  <a:srgbClr val="FFFFFF"/>
                </a:highlight>
                <a:latin typeface="Playfair Display"/>
                <a:ea typeface="Playfair Display"/>
                <a:cs typeface="Playfair Display"/>
                <a:sym typeface="Playfair Display"/>
              </a:rPr>
              <a:t>In </a:t>
            </a:r>
            <a:r>
              <a:rPr b="1" lang="en" sz="2100">
                <a:highlight>
                  <a:srgbClr val="FFFFFF"/>
                </a:highlight>
                <a:latin typeface="Playfair Display"/>
                <a:ea typeface="Playfair Display"/>
                <a:cs typeface="Playfair Display"/>
                <a:sym typeface="Playfair Display"/>
              </a:rPr>
              <a:t>education settings </a:t>
            </a:r>
            <a:r>
              <a:rPr lang="en" sz="2100">
                <a:highlight>
                  <a:srgbClr val="FFFFFF"/>
                </a:highlight>
                <a:latin typeface="Playfair Display"/>
                <a:ea typeface="Playfair Display"/>
                <a:cs typeface="Playfair Display"/>
                <a:sym typeface="Playfair Display"/>
              </a:rPr>
              <a:t>and </a:t>
            </a:r>
            <a:r>
              <a:rPr b="1" lang="en" sz="2100">
                <a:highlight>
                  <a:srgbClr val="FFFFFF"/>
                </a:highlight>
                <a:latin typeface="Playfair Display"/>
                <a:ea typeface="Playfair Display"/>
                <a:cs typeface="Playfair Display"/>
                <a:sym typeface="Playfair Display"/>
              </a:rPr>
              <a:t>beyond!</a:t>
            </a:r>
            <a:endParaRPr b="1" sz="2100">
              <a:highlight>
                <a:srgbClr val="FFFFFF"/>
              </a:highlight>
              <a:latin typeface="Playfair Display"/>
              <a:ea typeface="Playfair Display"/>
              <a:cs typeface="Playfair Display"/>
              <a:sym typeface="Playfair Display"/>
            </a:endParaRPr>
          </a:p>
          <a:p>
            <a:pPr indent="0" lvl="0" marL="0" marR="0" rtl="0" algn="l">
              <a:lnSpc>
                <a:spcPct val="100000"/>
              </a:lnSpc>
              <a:spcBef>
                <a:spcPts val="2400"/>
              </a:spcBef>
              <a:spcAft>
                <a:spcPts val="0"/>
              </a:spcAft>
              <a:buClr>
                <a:srgbClr val="000000"/>
              </a:buClr>
              <a:buSzPts val="2100"/>
              <a:buFont typeface="Arial"/>
              <a:buNone/>
            </a:pPr>
            <a:r>
              <a:t/>
            </a:r>
            <a:endParaRPr b="1" i="0" sz="21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Playfair Display"/>
              <a:ea typeface="Playfair Display"/>
              <a:cs typeface="Playfair Display"/>
              <a:sym typeface="Playfair Display"/>
            </a:endParaRPr>
          </a:p>
          <a:p>
            <a:pPr indent="0" lvl="0" marL="457200" marR="0" rtl="0" algn="l">
              <a:lnSpc>
                <a:spcPct val="100000"/>
              </a:lnSpc>
              <a:spcBef>
                <a:spcPts val="1000"/>
              </a:spcBef>
              <a:spcAft>
                <a:spcPts val="0"/>
              </a:spcAft>
              <a:buClr>
                <a:srgbClr val="000000"/>
              </a:buClr>
              <a:buSzPts val="2100"/>
              <a:buFont typeface="Arial"/>
              <a:buNone/>
            </a:pPr>
            <a:r>
              <a:t/>
            </a:r>
            <a:endParaRPr b="0" i="0" sz="21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1000"/>
              </a:spcBef>
              <a:spcAft>
                <a:spcPts val="0"/>
              </a:spcAft>
              <a:buClr>
                <a:srgbClr val="000000"/>
              </a:buClr>
              <a:buSzPts val="1800"/>
              <a:buFont typeface="Arial"/>
              <a:buNone/>
            </a:pPr>
            <a:r>
              <a:t/>
            </a:r>
            <a:endParaRPr b="0" i="0" sz="21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1800"/>
              <a:buFont typeface="Arial"/>
              <a:buNone/>
            </a:pPr>
            <a:r>
              <a:t/>
            </a:r>
            <a:endParaRPr b="0" i="0" sz="2100" u="none" cap="none" strike="noStrike">
              <a:solidFill>
                <a:srgbClr val="000000"/>
              </a:solidFill>
              <a:latin typeface="Playfair Display"/>
              <a:ea typeface="Playfair Display"/>
              <a:cs typeface="Playfair Display"/>
              <a:sym typeface="Playfair Displ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g3c5f7a6b85a_0_0"/>
          <p:cNvSpPr/>
          <p:nvPr/>
        </p:nvSpPr>
        <p:spPr>
          <a:xfrm>
            <a:off x="3590989" y="2151300"/>
            <a:ext cx="5498700" cy="840900"/>
          </a:xfrm>
          <a:prstGeom prst="rect">
            <a:avLst/>
          </a:prstGeom>
          <a:solidFill>
            <a:srgbClr val="16A4AE"/>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155" name="Google Shape;155;g3c5f7a6b85a_0_0"/>
          <p:cNvSpPr txBox="1"/>
          <p:nvPr>
            <p:ph type="title"/>
          </p:nvPr>
        </p:nvSpPr>
        <p:spPr>
          <a:xfrm>
            <a:off x="4572002" y="2285388"/>
            <a:ext cx="3789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Group Expectations</a:t>
            </a:r>
            <a:endParaRPr/>
          </a:p>
        </p:txBody>
      </p:sp>
      <p:pic>
        <p:nvPicPr>
          <p:cNvPr id="156" name="Google Shape;156;g3c5f7a6b85a_0_0"/>
          <p:cNvPicPr preferRelativeResize="0"/>
          <p:nvPr/>
        </p:nvPicPr>
        <p:blipFill rotWithShape="1">
          <a:blip r:embed="rId3">
            <a:alphaModFix/>
          </a:blip>
          <a:srcRect b="3940" l="5726" r="5628" t="4408"/>
          <a:stretch/>
        </p:blipFill>
        <p:spPr>
          <a:xfrm>
            <a:off x="0" y="0"/>
            <a:ext cx="3844202" cy="5143500"/>
          </a:xfrm>
          <a:prstGeom prst="rect">
            <a:avLst/>
          </a:prstGeom>
          <a:noFill/>
          <a:ln>
            <a:noFill/>
          </a:ln>
        </p:spPr>
      </p:pic>
      <p:pic>
        <p:nvPicPr>
          <p:cNvPr id="157" name="Google Shape;157;g3c5f7a6b85a_0_0"/>
          <p:cNvPicPr preferRelativeResize="0"/>
          <p:nvPr/>
        </p:nvPicPr>
        <p:blipFill rotWithShape="1">
          <a:blip r:embed="rId4">
            <a:alphaModFix/>
          </a:blip>
          <a:srcRect b="0" l="0" r="0" t="0"/>
          <a:stretch/>
        </p:blipFill>
        <p:spPr>
          <a:xfrm>
            <a:off x="4544700" y="308050"/>
            <a:ext cx="3844202" cy="1696551"/>
          </a:xfrm>
          <a:prstGeom prst="rect">
            <a:avLst/>
          </a:prstGeom>
          <a:noFill/>
          <a:ln>
            <a:noFill/>
          </a:ln>
        </p:spPr>
      </p:pic>
      <p:sp>
        <p:nvSpPr>
          <p:cNvPr id="158" name="Google Shape;158;g3c5f7a6b85a_0_0"/>
          <p:cNvSpPr txBox="1"/>
          <p:nvPr/>
        </p:nvSpPr>
        <p:spPr>
          <a:xfrm>
            <a:off x="4315250" y="3163950"/>
            <a:ext cx="4224000" cy="169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Playfair Display"/>
                <a:ea typeface="Playfair Display"/>
                <a:cs typeface="Playfair Display"/>
                <a:sym typeface="Playfair Display"/>
              </a:rPr>
              <a:t>Respect</a:t>
            </a:r>
            <a:endParaRPr sz="1800">
              <a:latin typeface="Playfair Display"/>
              <a:ea typeface="Playfair Display"/>
              <a:cs typeface="Playfair Display"/>
              <a:sym typeface="Playfair Display"/>
            </a:endParaRPr>
          </a:p>
          <a:p>
            <a:pPr indent="0" lvl="0" marL="0" rtl="0" algn="ctr">
              <a:spcBef>
                <a:spcPts val="0"/>
              </a:spcBef>
              <a:spcAft>
                <a:spcPts val="0"/>
              </a:spcAft>
              <a:buNone/>
            </a:pPr>
            <a:r>
              <a:rPr lang="en" sz="1800">
                <a:latin typeface="Playfair Display"/>
                <a:ea typeface="Playfair Display"/>
                <a:cs typeface="Playfair Display"/>
                <a:sym typeface="Playfair Display"/>
              </a:rPr>
              <a:t>Boundaries</a:t>
            </a:r>
            <a:endParaRPr sz="1800">
              <a:latin typeface="Playfair Display"/>
              <a:ea typeface="Playfair Display"/>
              <a:cs typeface="Playfair Display"/>
              <a:sym typeface="Playfair Display"/>
            </a:endParaRPr>
          </a:p>
          <a:p>
            <a:pPr indent="0" lvl="0" marL="0" rtl="0" algn="ctr">
              <a:spcBef>
                <a:spcPts val="0"/>
              </a:spcBef>
              <a:spcAft>
                <a:spcPts val="0"/>
              </a:spcAft>
              <a:buNone/>
            </a:pPr>
            <a:r>
              <a:rPr lang="en" sz="1800">
                <a:latin typeface="Playfair Display"/>
                <a:ea typeface="Playfair Display"/>
                <a:cs typeface="Playfair Display"/>
                <a:sym typeface="Playfair Display"/>
              </a:rPr>
              <a:t>Self Care</a:t>
            </a:r>
            <a:endParaRPr sz="1800">
              <a:latin typeface="Playfair Display"/>
              <a:ea typeface="Playfair Display"/>
              <a:cs typeface="Playfair Display"/>
              <a:sym typeface="Playfair Display"/>
            </a:endParaRPr>
          </a:p>
          <a:p>
            <a:pPr indent="0" lvl="0" marL="0" rtl="0" algn="ctr">
              <a:spcBef>
                <a:spcPts val="0"/>
              </a:spcBef>
              <a:spcAft>
                <a:spcPts val="0"/>
              </a:spcAft>
              <a:buNone/>
            </a:pPr>
            <a:r>
              <a:rPr lang="en" sz="1800">
                <a:latin typeface="Playfair Display"/>
                <a:ea typeface="Playfair Display"/>
                <a:cs typeface="Playfair Display"/>
                <a:sym typeface="Playfair Display"/>
              </a:rPr>
              <a:t>Growth Mindset</a:t>
            </a:r>
            <a:endParaRPr sz="1800">
              <a:latin typeface="Playfair Display"/>
              <a:ea typeface="Playfair Display"/>
              <a:cs typeface="Playfair Display"/>
              <a:sym typeface="Playfair Displa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6"/>
          <p:cNvSpPr/>
          <p:nvPr/>
        </p:nvSpPr>
        <p:spPr>
          <a:xfrm>
            <a:off x="0" y="-6350"/>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164" name="Google Shape;164;p6"/>
          <p:cNvSpPr txBox="1"/>
          <p:nvPr>
            <p:ph type="title"/>
          </p:nvPr>
        </p:nvSpPr>
        <p:spPr>
          <a:xfrm>
            <a:off x="4259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Opening Question (In the chat)</a:t>
            </a:r>
            <a:endParaRPr/>
          </a:p>
        </p:txBody>
      </p:sp>
      <p:sp>
        <p:nvSpPr>
          <p:cNvPr id="165" name="Google Shape;165;p6"/>
          <p:cNvSpPr/>
          <p:nvPr/>
        </p:nvSpPr>
        <p:spPr>
          <a:xfrm>
            <a:off x="2992331" y="4008861"/>
            <a:ext cx="3588600" cy="8409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sp>
        <p:nvSpPr>
          <p:cNvPr id="166" name="Google Shape;166;p6"/>
          <p:cNvSpPr/>
          <p:nvPr/>
        </p:nvSpPr>
        <p:spPr>
          <a:xfrm>
            <a:off x="5012181" y="4174103"/>
            <a:ext cx="3462900" cy="977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sp>
        <p:nvSpPr>
          <p:cNvPr id="167" name="Google Shape;167;p6"/>
          <p:cNvSpPr txBox="1"/>
          <p:nvPr/>
        </p:nvSpPr>
        <p:spPr>
          <a:xfrm>
            <a:off x="370925" y="995900"/>
            <a:ext cx="8265300" cy="39492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00"/>
              <a:buFont typeface="Arial"/>
              <a:buNone/>
            </a:pPr>
            <a:r>
              <a:rPr lang="en" sz="3000">
                <a:latin typeface="Playfair Display"/>
                <a:ea typeface="Playfair Display"/>
                <a:cs typeface="Playfair Display"/>
                <a:sym typeface="Playfair Display"/>
              </a:rPr>
              <a:t>In what ways do you see </a:t>
            </a:r>
            <a:endParaRPr sz="3000">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rPr lang="en" sz="3000">
                <a:latin typeface="Playfair Display"/>
                <a:ea typeface="Playfair Display"/>
                <a:cs typeface="Playfair Display"/>
                <a:sym typeface="Playfair Display"/>
              </a:rPr>
              <a:t>gender and disability </a:t>
            </a:r>
            <a:endParaRPr sz="3000">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rPr lang="en" sz="3000">
                <a:latin typeface="Playfair Display"/>
                <a:ea typeface="Playfair Display"/>
                <a:cs typeface="Playfair Display"/>
                <a:sym typeface="Playfair Display"/>
              </a:rPr>
              <a:t>overlap or </a:t>
            </a:r>
            <a:r>
              <a:rPr i="1" lang="en" sz="3000">
                <a:latin typeface="Playfair Display"/>
                <a:ea typeface="Playfair Display"/>
                <a:cs typeface="Playfair Display"/>
                <a:sym typeface="Playfair Display"/>
              </a:rPr>
              <a:t>intersect?</a:t>
            </a:r>
            <a:endParaRPr b="0" i="0" sz="3000" u="none" cap="none" strike="noStrike">
              <a:solidFill>
                <a:srgbClr val="000000"/>
              </a:solidFill>
              <a:latin typeface="Playfair Display"/>
              <a:ea typeface="Playfair Display"/>
              <a:cs typeface="Playfair Display"/>
              <a:sym typeface="Playfair Displa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3"/>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173" name="Google Shape;173;p13"/>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Discussion</a:t>
            </a:r>
            <a:endParaRPr b="1">
              <a:latin typeface="Playfair Display"/>
              <a:ea typeface="Playfair Display"/>
              <a:cs typeface="Playfair Display"/>
              <a:sym typeface="Playfair Display"/>
            </a:endParaRPr>
          </a:p>
        </p:txBody>
      </p:sp>
      <p:sp>
        <p:nvSpPr>
          <p:cNvPr id="174" name="Google Shape;174;p13"/>
          <p:cNvSpPr txBox="1"/>
          <p:nvPr/>
        </p:nvSpPr>
        <p:spPr>
          <a:xfrm>
            <a:off x="295700" y="1042900"/>
            <a:ext cx="8735400" cy="3930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Playfair Display"/>
              <a:ea typeface="Playfair Display"/>
              <a:cs typeface="Playfair Display"/>
              <a:sym typeface="Playfair Display"/>
            </a:endParaRPr>
          </a:p>
        </p:txBody>
      </p:sp>
      <p:sp>
        <p:nvSpPr>
          <p:cNvPr id="175" name="Google Shape;175;p13"/>
          <p:cNvSpPr txBox="1"/>
          <p:nvPr/>
        </p:nvSpPr>
        <p:spPr>
          <a:xfrm>
            <a:off x="291275" y="1466925"/>
            <a:ext cx="8363100" cy="321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Playfair Display"/>
                <a:ea typeface="Playfair Display"/>
                <a:cs typeface="Playfair Display"/>
                <a:sym typeface="Playfair Display"/>
              </a:rPr>
              <a:t>What is it like being a person with a disability in an educator role?</a:t>
            </a:r>
            <a:endParaRPr sz="2100">
              <a:latin typeface="Playfair Display"/>
              <a:ea typeface="Playfair Display"/>
              <a:cs typeface="Playfair Display"/>
              <a:sym typeface="Playfair Display"/>
            </a:endParaRPr>
          </a:p>
          <a:p>
            <a:pPr indent="0" lvl="0" marL="0" rtl="0" algn="l">
              <a:spcBef>
                <a:spcPts val="0"/>
              </a:spcBef>
              <a:spcAft>
                <a:spcPts val="0"/>
              </a:spcAft>
              <a:buNone/>
            </a:pPr>
            <a:r>
              <a:t/>
            </a:r>
            <a:endParaRPr sz="2100">
              <a:latin typeface="Playfair Display"/>
              <a:ea typeface="Playfair Display"/>
              <a:cs typeface="Playfair Display"/>
              <a:sym typeface="Playfair Display"/>
            </a:endParaRPr>
          </a:p>
          <a:p>
            <a:pPr indent="0" lvl="0" marL="0" rtl="0" algn="l">
              <a:spcBef>
                <a:spcPts val="0"/>
              </a:spcBef>
              <a:spcAft>
                <a:spcPts val="0"/>
              </a:spcAft>
              <a:buNone/>
            </a:pPr>
            <a:r>
              <a:rPr lang="en" sz="2100">
                <a:latin typeface="Playfair Display"/>
                <a:ea typeface="Playfair Display"/>
                <a:cs typeface="Playfair Display"/>
                <a:sym typeface="Playfair Display"/>
              </a:rPr>
              <a:t>How does gender impact the lived experiences of educators?</a:t>
            </a:r>
            <a:endParaRPr sz="2100">
              <a:latin typeface="Playfair Display"/>
              <a:ea typeface="Playfair Display"/>
              <a:cs typeface="Playfair Display"/>
              <a:sym typeface="Playfair Display"/>
            </a:endParaRPr>
          </a:p>
          <a:p>
            <a:pPr indent="0" lvl="0" marL="0" rtl="0" algn="l">
              <a:spcBef>
                <a:spcPts val="0"/>
              </a:spcBef>
              <a:spcAft>
                <a:spcPts val="0"/>
              </a:spcAft>
              <a:buNone/>
            </a:pPr>
            <a:r>
              <a:t/>
            </a:r>
            <a:endParaRPr sz="2100">
              <a:latin typeface="Playfair Display"/>
              <a:ea typeface="Playfair Display"/>
              <a:cs typeface="Playfair Display"/>
              <a:sym typeface="Playfair Display"/>
            </a:endParaRPr>
          </a:p>
          <a:p>
            <a:pPr indent="0" lvl="0" marL="0" rtl="0" algn="l">
              <a:spcBef>
                <a:spcPts val="0"/>
              </a:spcBef>
              <a:spcAft>
                <a:spcPts val="0"/>
              </a:spcAft>
              <a:buNone/>
            </a:pPr>
            <a:r>
              <a:rPr lang="en" sz="2100">
                <a:latin typeface="Playfair Display"/>
                <a:ea typeface="Playfair Display"/>
                <a:cs typeface="Playfair Display"/>
                <a:sym typeface="Playfair Display"/>
              </a:rPr>
              <a:t>Teaching about gender in the classroom…</a:t>
            </a:r>
            <a:endParaRPr sz="2100">
              <a:latin typeface="Playfair Display"/>
              <a:ea typeface="Playfair Display"/>
              <a:cs typeface="Playfair Display"/>
              <a:sym typeface="Playfair Display"/>
            </a:endParaRPr>
          </a:p>
          <a:p>
            <a:pPr indent="0" lvl="0" marL="0" rtl="0" algn="l">
              <a:spcBef>
                <a:spcPts val="0"/>
              </a:spcBef>
              <a:spcAft>
                <a:spcPts val="0"/>
              </a:spcAft>
              <a:buNone/>
            </a:pPr>
            <a:r>
              <a:t/>
            </a:r>
            <a:endParaRPr sz="2100">
              <a:latin typeface="Playfair Display"/>
              <a:ea typeface="Playfair Display"/>
              <a:cs typeface="Playfair Display"/>
              <a:sym typeface="Playfair Display"/>
            </a:endParaRPr>
          </a:p>
          <a:p>
            <a:pPr indent="0" lvl="0" marL="0" rtl="0" algn="l">
              <a:spcBef>
                <a:spcPts val="0"/>
              </a:spcBef>
              <a:spcAft>
                <a:spcPts val="0"/>
              </a:spcAft>
              <a:buNone/>
            </a:pPr>
            <a:r>
              <a:rPr lang="en" sz="2100">
                <a:latin typeface="Playfair Display"/>
                <a:ea typeface="Playfair Display"/>
                <a:cs typeface="Playfair Display"/>
                <a:sym typeface="Playfair Display"/>
              </a:rPr>
              <a:t>Teaching about disability in the classroom…</a:t>
            </a:r>
            <a:endParaRPr sz="2100">
              <a:latin typeface="Playfair Display"/>
              <a:ea typeface="Playfair Display"/>
              <a:cs typeface="Playfair Display"/>
              <a:sym typeface="Playfair Displ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g393a2481a6f_0_3"/>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181" name="Google Shape;181;g393a2481a6f_0_3"/>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In the Classroom: Disability</a:t>
            </a:r>
            <a:endParaRPr b="1">
              <a:latin typeface="Playfair Display"/>
              <a:ea typeface="Playfair Display"/>
              <a:cs typeface="Playfair Display"/>
              <a:sym typeface="Playfair Display"/>
            </a:endParaRPr>
          </a:p>
        </p:txBody>
      </p:sp>
      <p:sp>
        <p:nvSpPr>
          <p:cNvPr id="182" name="Google Shape;182;g393a2481a6f_0_3"/>
          <p:cNvSpPr txBox="1"/>
          <p:nvPr/>
        </p:nvSpPr>
        <p:spPr>
          <a:xfrm>
            <a:off x="295700" y="1042900"/>
            <a:ext cx="8735400" cy="3930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Playfair Display"/>
              <a:ea typeface="Playfair Display"/>
              <a:cs typeface="Playfair Display"/>
              <a:sym typeface="Playfair Display"/>
            </a:endParaRPr>
          </a:p>
        </p:txBody>
      </p:sp>
      <p:pic>
        <p:nvPicPr>
          <p:cNvPr descr="In Toph's very first earthbending debut, we met her as The Blind Bandit, the Earth Rumble champion who wasn't just a master Earthbender, but whose quick wit and savage nicknames left her opponents in her dust! Join Aang, Sokka, and Katara in the audience and enjoy watching Earth Rumble VI from Avatar: The Last Airbender.&#10;&#10;Subscribe for More Avatar: https://at.nick.com/AvatarSubscribe&#10;Watch More Avatar: https://at.nick.com/AvatarYouTube&#10;&#10;►► Watch More from Nick: https://at.nick.com/NewNickVideos &#10;►► SpongeBob on YouTube: https://at.nick.com/SpongeBobOfficial&#10;►► NickRewind on YouTube: https://at.nick.com/NickRewind&#10;►► All That on YouTube: https://at.nick.com/AllThat &#10;►► America’s Most Musical Family on YouTube: https://at.nick.com/AMMF&#10;►► What’s On TV? : https://at.nick.com/TVSchedule &#10;&#10;#Avatar #AvatarTheLastAirbender #ATLA&#10;&#10;GET MORE AVATAR: THE LAST AIRBENDER &#10;►► Like Avatar: The Last Airbender on Facebook: https://at.nick.com/AvatarFacebook&#10;►► Like Avatar: The Last Airbender on Instagram: https://at.nick.com/AvatarIG&#10;&#10;GET SOCIAL WITH NICKELODEON:&#10;►► Like Nick: https://at.nick.com/Facebook &#10;►► Follow Nick: https://at.nick.com/Twitter &#10;►► Nick Instagram: https://at.nick.com/NickIG &#10;►► Nick Snapchat: https://at.nick.com/NickSnapchat  &#10;►► Like NickRewind: https://at.nick.com/NickRewindFacebook&#10;►► Follow NickRewind: https://at.nick.com/NickRewindTwitter &#10;►► NickRewind Instagram: https://at.nick.com/NickRewindIG  &#10;►► Nick Tumblr: https://at.nick.com/Tumblr &#10;►► Pin Nick: https://at.nick.com/Pinterest &#10;►► Visit the Official Site: https://at.nick.com/Official &#10;►► Get the App: https://at.nick.com/Apps  &#10;&#10;Welcome to the Avatar: The Last Airbender channel–– the ultimate home for all things Avatar!  Here you will find the best uncut battles from the series, deep dives into the expansive lore of the world, and the most memorable moments from all of your favorite characters from Aang to Zuko.  On top of that, there will be plenty of Legend of Korra, graphic novel features, and even more exciting original content!  You don’t need a sky bison to swing on by to the Avatar: The Last Airbender channel every Monday, Friday, and Saturday for new videos!  &#10;&#10;Subscribe to join Team Avatar and be the first to get notified of exclusive original content you won’t find anywhere else!" id="183" name="Google Shape;183;g393a2481a6f_0_3" title="Toph's First Fight As The Blind Bandit ⛰ Full Scene | Avatar: The Last Airbender">
            <a:hlinkClick r:id="rId3"/>
          </p:cNvPr>
          <p:cNvPicPr preferRelativeResize="0"/>
          <p:nvPr/>
        </p:nvPicPr>
        <p:blipFill>
          <a:blip r:embed="rId4">
            <a:alphaModFix/>
          </a:blip>
          <a:stretch>
            <a:fillRect/>
          </a:stretch>
        </p:blipFill>
        <p:spPr>
          <a:xfrm>
            <a:off x="244500" y="1127689"/>
            <a:ext cx="6686250" cy="3761025"/>
          </a:xfrm>
          <a:prstGeom prst="rect">
            <a:avLst/>
          </a:prstGeom>
          <a:noFill/>
          <a:ln>
            <a:noFill/>
          </a:ln>
        </p:spPr>
      </p:pic>
      <p:sp>
        <p:nvSpPr>
          <p:cNvPr id="184" name="Google Shape;184;g393a2481a6f_0_3"/>
          <p:cNvSpPr txBox="1"/>
          <p:nvPr/>
        </p:nvSpPr>
        <p:spPr>
          <a:xfrm>
            <a:off x="7197575" y="1215175"/>
            <a:ext cx="1677300" cy="314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Playfair Display"/>
                <a:ea typeface="Playfair Display"/>
                <a:cs typeface="Playfair Display"/>
                <a:sym typeface="Playfair Display"/>
              </a:rPr>
              <a:t>Context: the Avatar is </a:t>
            </a:r>
            <a:r>
              <a:rPr lang="en" sz="1800">
                <a:latin typeface="Playfair Display"/>
                <a:ea typeface="Playfair Display"/>
                <a:cs typeface="Playfair Display"/>
                <a:sym typeface="Playfair Display"/>
              </a:rPr>
              <a:t>looking</a:t>
            </a:r>
            <a:r>
              <a:rPr lang="en" sz="1800">
                <a:latin typeface="Playfair Display"/>
                <a:ea typeface="Playfair Display"/>
                <a:cs typeface="Playfair Display"/>
                <a:sym typeface="Playfair Display"/>
              </a:rPr>
              <a:t> for a teacher…</a:t>
            </a:r>
            <a:endParaRPr sz="1800">
              <a:latin typeface="Playfair Display"/>
              <a:ea typeface="Playfair Display"/>
              <a:cs typeface="Playfair Display"/>
              <a:sym typeface="Playfair Display"/>
            </a:endParaRPr>
          </a:p>
          <a:p>
            <a:pPr indent="0" lvl="0" marL="0" rtl="0" algn="l">
              <a:spcBef>
                <a:spcPts val="0"/>
              </a:spcBef>
              <a:spcAft>
                <a:spcPts val="0"/>
              </a:spcAft>
              <a:buNone/>
            </a:pPr>
            <a:r>
              <a:t/>
            </a:r>
            <a:endParaRPr sz="1800">
              <a:latin typeface="Playfair Display"/>
              <a:ea typeface="Playfair Display"/>
              <a:cs typeface="Playfair Display"/>
              <a:sym typeface="Playfair Display"/>
            </a:endParaRPr>
          </a:p>
          <a:p>
            <a:pPr indent="0" lvl="0" marL="0" rtl="0" algn="l">
              <a:spcBef>
                <a:spcPts val="0"/>
              </a:spcBef>
              <a:spcAft>
                <a:spcPts val="0"/>
              </a:spcAft>
              <a:buNone/>
            </a:pPr>
            <a:r>
              <a:t/>
            </a:r>
            <a:endParaRPr sz="1800">
              <a:latin typeface="Playfair Display"/>
              <a:ea typeface="Playfair Display"/>
              <a:cs typeface="Playfair Display"/>
              <a:sym typeface="Playfair Display"/>
            </a:endParaRPr>
          </a:p>
          <a:p>
            <a:pPr indent="0" lvl="0" marL="0" rtl="0" algn="l">
              <a:spcBef>
                <a:spcPts val="0"/>
              </a:spcBef>
              <a:spcAft>
                <a:spcPts val="0"/>
              </a:spcAft>
              <a:buNone/>
            </a:pPr>
            <a:r>
              <a:rPr lang="en" sz="1800">
                <a:latin typeface="Playfair Display"/>
                <a:ea typeface="Playfair Display"/>
                <a:cs typeface="Playfair Display"/>
                <a:sym typeface="Playfair Display"/>
              </a:rPr>
              <a:t>Observations</a:t>
            </a:r>
            <a:endParaRPr sz="1800">
              <a:latin typeface="Playfair Display"/>
              <a:ea typeface="Playfair Display"/>
              <a:cs typeface="Playfair Display"/>
              <a:sym typeface="Playfair Display"/>
            </a:endParaRPr>
          </a:p>
          <a:p>
            <a:pPr indent="0" lvl="0" marL="0" rtl="0" algn="l">
              <a:spcBef>
                <a:spcPts val="0"/>
              </a:spcBef>
              <a:spcAft>
                <a:spcPts val="0"/>
              </a:spcAft>
              <a:buNone/>
            </a:pPr>
            <a:r>
              <a:t/>
            </a:r>
            <a:endParaRPr sz="1800">
              <a:latin typeface="Playfair Display"/>
              <a:ea typeface="Playfair Display"/>
              <a:cs typeface="Playfair Display"/>
              <a:sym typeface="Playfair Display"/>
            </a:endParaRPr>
          </a:p>
          <a:p>
            <a:pPr indent="0" lvl="0" marL="0" rtl="0" algn="l">
              <a:spcBef>
                <a:spcPts val="0"/>
              </a:spcBef>
              <a:spcAft>
                <a:spcPts val="0"/>
              </a:spcAft>
              <a:buNone/>
            </a:pPr>
            <a:r>
              <a:rPr lang="en" sz="1800">
                <a:latin typeface="Playfair Display"/>
                <a:ea typeface="Playfair Display"/>
                <a:cs typeface="Playfair Display"/>
                <a:sym typeface="Playfair Display"/>
              </a:rPr>
              <a:t>Assumptions</a:t>
            </a:r>
            <a:endParaRPr sz="1800">
              <a:latin typeface="Playfair Display"/>
              <a:ea typeface="Playfair Display"/>
              <a:cs typeface="Playfair Display"/>
              <a:sym typeface="Playfair Display"/>
            </a:endParaRPr>
          </a:p>
          <a:p>
            <a:pPr indent="0" lvl="0" marL="0" rtl="0" algn="l">
              <a:spcBef>
                <a:spcPts val="0"/>
              </a:spcBef>
              <a:spcAft>
                <a:spcPts val="0"/>
              </a:spcAft>
              <a:buNone/>
            </a:pPr>
            <a:r>
              <a:t/>
            </a:r>
            <a:endParaRPr sz="1800">
              <a:latin typeface="Playfair Display"/>
              <a:ea typeface="Playfair Display"/>
              <a:cs typeface="Playfair Display"/>
              <a:sym typeface="Playfair Display"/>
            </a:endParaRPr>
          </a:p>
          <a:p>
            <a:pPr indent="0" lvl="0" marL="0" rtl="0" algn="l">
              <a:spcBef>
                <a:spcPts val="0"/>
              </a:spcBef>
              <a:spcAft>
                <a:spcPts val="0"/>
              </a:spcAft>
              <a:buNone/>
            </a:pPr>
            <a:r>
              <a:rPr lang="en" sz="1800">
                <a:latin typeface="Playfair Display"/>
                <a:ea typeface="Playfair Display"/>
                <a:cs typeface="Playfair Display"/>
                <a:sym typeface="Playfair Display"/>
              </a:rPr>
              <a:t>Realities</a:t>
            </a:r>
            <a:endParaRPr sz="1800">
              <a:latin typeface="Playfair Display"/>
              <a:ea typeface="Playfair Display"/>
              <a:cs typeface="Playfair Display"/>
              <a:sym typeface="Playfair Display"/>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g393a2481a6f_0_38"/>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190" name="Google Shape;190;g393a2481a6f_0_38"/>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In the Classroom: Gender</a:t>
            </a:r>
            <a:endParaRPr b="1">
              <a:latin typeface="Playfair Display"/>
              <a:ea typeface="Playfair Display"/>
              <a:cs typeface="Playfair Display"/>
              <a:sym typeface="Playfair Display"/>
            </a:endParaRPr>
          </a:p>
        </p:txBody>
      </p:sp>
      <p:sp>
        <p:nvSpPr>
          <p:cNvPr id="191" name="Google Shape;191;g393a2481a6f_0_38"/>
          <p:cNvSpPr txBox="1"/>
          <p:nvPr/>
        </p:nvSpPr>
        <p:spPr>
          <a:xfrm>
            <a:off x="295700" y="1042900"/>
            <a:ext cx="8735400" cy="3930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Playfair Display"/>
              <a:ea typeface="Playfair Display"/>
              <a:cs typeface="Playfair Display"/>
              <a:sym typeface="Playfair Display"/>
            </a:endParaRPr>
          </a:p>
        </p:txBody>
      </p:sp>
      <p:sp>
        <p:nvSpPr>
          <p:cNvPr id="192" name="Google Shape;192;g393a2481a6f_0_38"/>
          <p:cNvSpPr txBox="1"/>
          <p:nvPr/>
        </p:nvSpPr>
        <p:spPr>
          <a:xfrm>
            <a:off x="375600" y="1188650"/>
            <a:ext cx="8391300" cy="119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3600">
              <a:latin typeface="Playfair Display"/>
              <a:ea typeface="Playfair Display"/>
              <a:cs typeface="Playfair Display"/>
              <a:sym typeface="Playfair Display"/>
            </a:endParaRPr>
          </a:p>
        </p:txBody>
      </p:sp>
      <p:pic>
        <p:nvPicPr>
          <p:cNvPr descr="Children flying on book  Grouped elements  Grayscale     Reading - its an adventure   Books will take you places (Provided by Getty Images)" id="193" name="Google Shape;193;g393a2481a6f_0_38"/>
          <p:cNvPicPr preferRelativeResize="0"/>
          <p:nvPr/>
        </p:nvPicPr>
        <p:blipFill>
          <a:blip r:embed="rId3">
            <a:alphaModFix/>
          </a:blip>
          <a:stretch>
            <a:fillRect/>
          </a:stretch>
        </p:blipFill>
        <p:spPr>
          <a:xfrm>
            <a:off x="118825" y="3139675"/>
            <a:ext cx="2387564" cy="1833823"/>
          </a:xfrm>
          <a:prstGeom prst="rect">
            <a:avLst/>
          </a:prstGeom>
          <a:noFill/>
          <a:ln>
            <a:noFill/>
          </a:ln>
        </p:spPr>
      </p:pic>
      <p:pic>
        <p:nvPicPr>
          <p:cNvPr descr="Asian beautiful young woman teacher teaching art to kids at school. Attractive Instructor master female explaining and educate drawing and painting with student kindergarten pre school in classroom. (Provided by Getty Images)" id="194" name="Google Shape;194;g393a2481a6f_0_38"/>
          <p:cNvPicPr preferRelativeResize="0"/>
          <p:nvPr/>
        </p:nvPicPr>
        <p:blipFill>
          <a:blip r:embed="rId4">
            <a:alphaModFix/>
          </a:blip>
          <a:stretch>
            <a:fillRect/>
          </a:stretch>
        </p:blipFill>
        <p:spPr>
          <a:xfrm>
            <a:off x="5795026" y="1042900"/>
            <a:ext cx="3130977" cy="2086798"/>
          </a:xfrm>
          <a:prstGeom prst="rect">
            <a:avLst/>
          </a:prstGeom>
          <a:noFill/>
          <a:ln>
            <a:noFill/>
          </a:ln>
        </p:spPr>
      </p:pic>
      <p:pic>
        <p:nvPicPr>
          <p:cNvPr descr="Kids playing outdoors (Provided by Getty Images)" id="195" name="Google Shape;195;g393a2481a6f_0_38"/>
          <p:cNvPicPr preferRelativeResize="0"/>
          <p:nvPr/>
        </p:nvPicPr>
        <p:blipFill>
          <a:blip r:embed="rId5">
            <a:alphaModFix/>
          </a:blip>
          <a:stretch>
            <a:fillRect/>
          </a:stretch>
        </p:blipFill>
        <p:spPr>
          <a:xfrm>
            <a:off x="2777013" y="1992275"/>
            <a:ext cx="2747402" cy="18338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9"/>
          <p:cNvSpPr/>
          <p:nvPr/>
        </p:nvSpPr>
        <p:spPr>
          <a:xfrm>
            <a:off x="0" y="-5"/>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02" name="Google Shape;202;p9"/>
          <p:cNvSpPr txBox="1"/>
          <p:nvPr>
            <p:ph type="title"/>
          </p:nvPr>
        </p:nvSpPr>
        <p:spPr>
          <a:xfrm>
            <a:off x="752950" y="27000"/>
            <a:ext cx="7303200" cy="786900"/>
          </a:xfrm>
          <a:prstGeom prst="rect">
            <a:avLst/>
          </a:prstGeom>
          <a:noFill/>
          <a:ln>
            <a:noFill/>
          </a:ln>
        </p:spPr>
        <p:txBody>
          <a:bodyPr anchorCtr="0" anchor="ctr" bIns="34275" lIns="68575" spcFirstLastPara="1" rIns="68575" wrap="square" tIns="34275">
            <a:noAutofit/>
          </a:bodyPr>
          <a:lstStyle/>
          <a:p>
            <a:pPr indent="0" lvl="0" marL="0" rtl="0" algn="ctr">
              <a:lnSpc>
                <a:spcPct val="90000"/>
              </a:lnSpc>
              <a:spcBef>
                <a:spcPts val="0"/>
              </a:spcBef>
              <a:spcAft>
                <a:spcPts val="0"/>
              </a:spcAft>
              <a:buSzPts val="1400"/>
              <a:buNone/>
            </a:pPr>
            <a:r>
              <a:rPr b="1" lang="en">
                <a:solidFill>
                  <a:srgbClr val="FFFFFF"/>
                </a:solidFill>
                <a:latin typeface="Playfair Display"/>
                <a:ea typeface="Playfair Display"/>
                <a:cs typeface="Playfair Display"/>
                <a:sym typeface="Playfair Display"/>
              </a:rPr>
              <a:t>HRE: About, Through &amp; For</a:t>
            </a:r>
            <a:endParaRPr b="1">
              <a:solidFill>
                <a:srgbClr val="FFFFFF"/>
              </a:solidFill>
              <a:latin typeface="Playfair Display"/>
              <a:ea typeface="Playfair Display"/>
              <a:cs typeface="Playfair Display"/>
              <a:sym typeface="Playfair Display"/>
            </a:endParaRPr>
          </a:p>
        </p:txBody>
      </p:sp>
      <p:sp>
        <p:nvSpPr>
          <p:cNvPr id="203" name="Google Shape;203;p9"/>
          <p:cNvSpPr txBox="1"/>
          <p:nvPr>
            <p:ph idx="1" type="body"/>
          </p:nvPr>
        </p:nvSpPr>
        <p:spPr>
          <a:xfrm>
            <a:off x="470406" y="1120961"/>
            <a:ext cx="8203200" cy="3524700"/>
          </a:xfrm>
          <a:prstGeom prst="rect">
            <a:avLst/>
          </a:prstGeom>
          <a:noFill/>
          <a:ln>
            <a:noFill/>
          </a:ln>
        </p:spPr>
        <p:txBody>
          <a:bodyPr anchorCtr="0" anchor="t" bIns="34275" lIns="68575" spcFirstLastPara="1" rIns="68575" wrap="square" tIns="34275">
            <a:noAutofit/>
          </a:bodyPr>
          <a:lstStyle/>
          <a:p>
            <a:pPr indent="-177800" lvl="0" marL="177800" rtl="0" algn="l">
              <a:lnSpc>
                <a:spcPct val="100000"/>
              </a:lnSpc>
              <a:spcBef>
                <a:spcPts val="0"/>
              </a:spcBef>
              <a:spcAft>
                <a:spcPts val="0"/>
              </a:spcAft>
              <a:buSzPts val="2000"/>
              <a:buChar char="•"/>
            </a:pPr>
            <a:r>
              <a:rPr lang="en" sz="2000"/>
              <a:t>(a) Education </a:t>
            </a:r>
            <a:r>
              <a:rPr b="1" i="1" lang="en" sz="2000">
                <a:solidFill>
                  <a:schemeClr val="accent4"/>
                </a:solidFill>
              </a:rPr>
              <a:t>about</a:t>
            </a:r>
            <a:r>
              <a:rPr lang="en" sz="2000"/>
              <a:t> human rights, which includes providing </a:t>
            </a:r>
            <a:r>
              <a:rPr b="1" lang="en" sz="2000"/>
              <a:t>knowledge</a:t>
            </a:r>
            <a:r>
              <a:rPr lang="en" sz="2000"/>
              <a:t> and </a:t>
            </a:r>
            <a:r>
              <a:rPr b="1" lang="en" sz="2000"/>
              <a:t>understanding</a:t>
            </a:r>
            <a:r>
              <a:rPr lang="en" sz="2000"/>
              <a:t> of human rights norms and principles, the values that underpin them and the mechanisms for their protection;</a:t>
            </a:r>
            <a:endParaRPr sz="2400"/>
          </a:p>
          <a:p>
            <a:pPr indent="-177800" lvl="0" marL="177800" rtl="0" algn="l">
              <a:lnSpc>
                <a:spcPct val="100000"/>
              </a:lnSpc>
              <a:spcBef>
                <a:spcPts val="800"/>
              </a:spcBef>
              <a:spcAft>
                <a:spcPts val="0"/>
              </a:spcAft>
              <a:buSzPts val="2000"/>
              <a:buChar char="•"/>
            </a:pPr>
            <a:r>
              <a:rPr lang="en" sz="2000"/>
              <a:t> (b) Education </a:t>
            </a:r>
            <a:r>
              <a:rPr b="1" i="1" lang="en" sz="2000">
                <a:solidFill>
                  <a:schemeClr val="accent4"/>
                </a:solidFill>
              </a:rPr>
              <a:t>through</a:t>
            </a:r>
            <a:r>
              <a:rPr b="1" lang="en" sz="2000">
                <a:solidFill>
                  <a:schemeClr val="accent4"/>
                </a:solidFill>
              </a:rPr>
              <a:t> </a:t>
            </a:r>
            <a:r>
              <a:rPr lang="en" sz="2000"/>
              <a:t>human rights, which includes learning and teaching in a way that </a:t>
            </a:r>
            <a:r>
              <a:rPr b="1" lang="en" sz="2000"/>
              <a:t>respects</a:t>
            </a:r>
            <a:r>
              <a:rPr lang="en" sz="2000"/>
              <a:t> the rights of both educators and learners; </a:t>
            </a:r>
            <a:endParaRPr sz="2000"/>
          </a:p>
          <a:p>
            <a:pPr indent="-177800" lvl="0" marL="177800" rtl="0" algn="l">
              <a:lnSpc>
                <a:spcPct val="100000"/>
              </a:lnSpc>
              <a:spcBef>
                <a:spcPts val="800"/>
              </a:spcBef>
              <a:spcAft>
                <a:spcPts val="0"/>
              </a:spcAft>
              <a:buSzPts val="2000"/>
              <a:buChar char="•"/>
            </a:pPr>
            <a:r>
              <a:rPr lang="en" sz="2000"/>
              <a:t>(c) Education </a:t>
            </a:r>
            <a:r>
              <a:rPr b="1" i="1" lang="en" sz="2000">
                <a:solidFill>
                  <a:schemeClr val="accent4"/>
                </a:solidFill>
              </a:rPr>
              <a:t>for</a:t>
            </a:r>
            <a:r>
              <a:rPr b="1" lang="en" sz="2000">
                <a:solidFill>
                  <a:schemeClr val="accent4"/>
                </a:solidFill>
              </a:rPr>
              <a:t> </a:t>
            </a:r>
            <a:r>
              <a:rPr lang="en" sz="2000"/>
              <a:t>human rights, which includes </a:t>
            </a:r>
            <a:r>
              <a:rPr b="1" lang="en" sz="2000"/>
              <a:t>empowering</a:t>
            </a:r>
            <a:r>
              <a:rPr lang="en" sz="2000"/>
              <a:t> persons to enjoy and exercise their rights and to respect and uphold the rights of others” (UNDHRET, 2011). </a:t>
            </a:r>
            <a:endParaRPr sz="2400"/>
          </a:p>
          <a:p>
            <a:pPr indent="-88900" lvl="0" marL="177800" rtl="0" algn="l">
              <a:lnSpc>
                <a:spcPct val="100000"/>
              </a:lnSpc>
              <a:spcBef>
                <a:spcPts val="800"/>
              </a:spcBef>
              <a:spcAft>
                <a:spcPts val="0"/>
              </a:spcAft>
              <a:buSzPts val="1400"/>
              <a:buNone/>
            </a:pPr>
            <a:r>
              <a:t/>
            </a:r>
            <a:endParaRPr sz="14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0"/>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09" name="Google Shape;209;p20"/>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700">
                <a:solidFill>
                  <a:srgbClr val="FFFFFF"/>
                </a:solidFill>
                <a:latin typeface="Playfair Display"/>
                <a:ea typeface="Playfair Display"/>
                <a:cs typeface="Playfair Display"/>
                <a:sym typeface="Playfair Display"/>
              </a:rPr>
              <a:t>Breakouts: ADA Check in Your Space</a:t>
            </a:r>
            <a:endParaRPr b="1" sz="2700">
              <a:latin typeface="Playfair Display"/>
              <a:ea typeface="Playfair Display"/>
              <a:cs typeface="Playfair Display"/>
              <a:sym typeface="Playfair Display"/>
            </a:endParaRPr>
          </a:p>
        </p:txBody>
      </p:sp>
      <p:graphicFrame>
        <p:nvGraphicFramePr>
          <p:cNvPr id="210" name="Google Shape;210;p20"/>
          <p:cNvGraphicFramePr/>
          <p:nvPr/>
        </p:nvGraphicFramePr>
        <p:xfrm>
          <a:off x="133900" y="1164200"/>
          <a:ext cx="3000000" cy="3000000"/>
        </p:xfrm>
        <a:graphic>
          <a:graphicData uri="http://schemas.openxmlformats.org/drawingml/2006/table">
            <a:tbl>
              <a:tblPr>
                <a:noFill/>
                <a:tableStyleId>{BFBB1653-38B0-4BA7-BEEF-B8C34A3C6040}</a:tableStyleId>
              </a:tblPr>
              <a:tblGrid>
                <a:gridCol w="2088550"/>
                <a:gridCol w="835800"/>
                <a:gridCol w="1495250"/>
              </a:tblGrid>
              <a:tr h="12700">
                <a:tc>
                  <a:txBody>
                    <a:bodyPr/>
                    <a:lstStyle/>
                    <a:p>
                      <a:pPr indent="0" lvl="0" marL="0" rtl="0" algn="ctr">
                        <a:spcBef>
                          <a:spcPts val="0"/>
                        </a:spcBef>
                        <a:spcAft>
                          <a:spcPts val="0"/>
                        </a:spcAft>
                        <a:buNone/>
                      </a:pPr>
                      <a:r>
                        <a:rPr lang="en" sz="1100">
                          <a:latin typeface="Lora"/>
                          <a:ea typeface="Lora"/>
                          <a:cs typeface="Lora"/>
                          <a:sym typeface="Lora"/>
                        </a:rPr>
                        <a:t>Location</a:t>
                      </a:r>
                      <a:endParaRPr sz="1100">
                        <a:latin typeface="Lora"/>
                        <a:ea typeface="Lora"/>
                        <a:cs typeface="Lora"/>
                        <a:sym typeface="Lora"/>
                      </a:endParaRPr>
                    </a:p>
                  </a:txBody>
                  <a:tcPr marT="63500" marB="63500" marR="63500" marL="63500">
                    <a:solidFill>
                      <a:srgbClr val="D9EAD3"/>
                    </a:solidFill>
                  </a:tcPr>
                </a:tc>
                <a:tc>
                  <a:txBody>
                    <a:bodyPr/>
                    <a:lstStyle/>
                    <a:p>
                      <a:pPr indent="0" lvl="0" marL="0" rtl="0" algn="ctr">
                        <a:spcBef>
                          <a:spcPts val="0"/>
                        </a:spcBef>
                        <a:spcAft>
                          <a:spcPts val="0"/>
                        </a:spcAft>
                        <a:buNone/>
                      </a:pPr>
                      <a:r>
                        <a:rPr lang="en" sz="1100">
                          <a:latin typeface="Lora"/>
                          <a:ea typeface="Lora"/>
                          <a:cs typeface="Lora"/>
                          <a:sym typeface="Lora"/>
                        </a:rPr>
                        <a:t>✔️ or ❌</a:t>
                      </a:r>
                      <a:endParaRPr sz="1100">
                        <a:latin typeface="Lora"/>
                        <a:ea typeface="Lora"/>
                        <a:cs typeface="Lora"/>
                        <a:sym typeface="Lora"/>
                      </a:endParaRPr>
                    </a:p>
                  </a:txBody>
                  <a:tcPr marT="63500" marB="63500" marR="63500" marL="63500">
                    <a:solidFill>
                      <a:srgbClr val="D9EAD3"/>
                    </a:solidFill>
                  </a:tcPr>
                </a:tc>
                <a:tc>
                  <a:txBody>
                    <a:bodyPr/>
                    <a:lstStyle/>
                    <a:p>
                      <a:pPr indent="0" lvl="0" marL="0" rtl="0" algn="ctr">
                        <a:spcBef>
                          <a:spcPts val="0"/>
                        </a:spcBef>
                        <a:spcAft>
                          <a:spcPts val="0"/>
                        </a:spcAft>
                        <a:buNone/>
                      </a:pPr>
                      <a:r>
                        <a:rPr lang="en" sz="1100">
                          <a:latin typeface="Lora"/>
                          <a:ea typeface="Lora"/>
                          <a:cs typeface="Lora"/>
                          <a:sym typeface="Lora"/>
                        </a:rPr>
                        <a:t>Observations</a:t>
                      </a:r>
                      <a:endParaRPr sz="1100">
                        <a:latin typeface="Lora"/>
                        <a:ea typeface="Lora"/>
                        <a:cs typeface="Lora"/>
                        <a:sym typeface="Lora"/>
                      </a:endParaRPr>
                    </a:p>
                  </a:txBody>
                  <a:tcPr marT="63500" marB="63500" marR="63500" marL="63500">
                    <a:solidFill>
                      <a:srgbClr val="D9EAD3"/>
                    </a:solidFill>
                  </a:tcPr>
                </a:tc>
              </a:tr>
              <a:tr h="474100">
                <a:tc>
                  <a:txBody>
                    <a:bodyPr/>
                    <a:lstStyle/>
                    <a:p>
                      <a:pPr indent="0" lvl="0" marL="0" rtl="0" algn="l">
                        <a:spcBef>
                          <a:spcPts val="0"/>
                        </a:spcBef>
                        <a:spcAft>
                          <a:spcPts val="0"/>
                        </a:spcAft>
                        <a:buNone/>
                      </a:pPr>
                      <a:r>
                        <a:rPr lang="en" sz="1100">
                          <a:latin typeface="Lora"/>
                          <a:ea typeface="Lora"/>
                          <a:cs typeface="Lora"/>
                          <a:sym typeface="Lora"/>
                        </a:rPr>
                        <a:t>Are doors 32” in width or more?</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r>
              <a:tr h="12700">
                <a:tc>
                  <a:txBody>
                    <a:bodyPr/>
                    <a:lstStyle/>
                    <a:p>
                      <a:pPr indent="0" lvl="0" marL="0" rtl="0" algn="l">
                        <a:spcBef>
                          <a:spcPts val="0"/>
                        </a:spcBef>
                        <a:spcAft>
                          <a:spcPts val="0"/>
                        </a:spcAft>
                        <a:buNone/>
                      </a:pPr>
                      <a:r>
                        <a:rPr lang="en" sz="1100">
                          <a:latin typeface="Lora"/>
                          <a:ea typeface="Lora"/>
                          <a:cs typeface="Lora"/>
                          <a:sym typeface="Lora"/>
                        </a:rPr>
                        <a:t>Is there an accessible way to get into the school to the Main Office?</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r>
              <a:tr h="12700">
                <a:tc>
                  <a:txBody>
                    <a:bodyPr/>
                    <a:lstStyle/>
                    <a:p>
                      <a:pPr indent="0" lvl="0" marL="0" rtl="0" algn="l">
                        <a:spcBef>
                          <a:spcPts val="0"/>
                        </a:spcBef>
                        <a:spcAft>
                          <a:spcPts val="0"/>
                        </a:spcAft>
                        <a:buNone/>
                      </a:pPr>
                      <a:r>
                        <a:rPr lang="en" sz="1100">
                          <a:latin typeface="Lora"/>
                          <a:ea typeface="Lora"/>
                          <a:cs typeface="Lora"/>
                          <a:sym typeface="Lora"/>
                        </a:rPr>
                        <a:t>Is there an accessible way to get into the school to the Freshman Center?</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r>
              <a:tr h="12700">
                <a:tc>
                  <a:txBody>
                    <a:bodyPr/>
                    <a:lstStyle/>
                    <a:p>
                      <a:pPr indent="0" lvl="0" marL="0" rtl="0" algn="l">
                        <a:spcBef>
                          <a:spcPts val="0"/>
                        </a:spcBef>
                        <a:spcAft>
                          <a:spcPts val="0"/>
                        </a:spcAft>
                        <a:buNone/>
                      </a:pPr>
                      <a:r>
                        <a:rPr lang="en" sz="1100">
                          <a:latin typeface="Lora"/>
                          <a:ea typeface="Lora"/>
                          <a:cs typeface="Lora"/>
                          <a:sym typeface="Lora"/>
                        </a:rPr>
                        <a:t>Are there accessible parking spaces in the parking lot you looked out onto?</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r>
              <a:tr h="12700">
                <a:tc>
                  <a:txBody>
                    <a:bodyPr/>
                    <a:lstStyle/>
                    <a:p>
                      <a:pPr indent="0" lvl="0" marL="0" rtl="0" algn="l">
                        <a:spcBef>
                          <a:spcPts val="0"/>
                        </a:spcBef>
                        <a:spcAft>
                          <a:spcPts val="0"/>
                        </a:spcAft>
                        <a:buNone/>
                      </a:pPr>
                      <a:r>
                        <a:rPr lang="en" sz="1100">
                          <a:latin typeface="Lora"/>
                          <a:ea typeface="Lora"/>
                          <a:cs typeface="Lora"/>
                          <a:sym typeface="Lora"/>
                        </a:rPr>
                        <a:t>Are the elevators in service? Do not use them, just check for a sign.</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r>
              <a:tr h="12700">
                <a:tc>
                  <a:txBody>
                    <a:bodyPr/>
                    <a:lstStyle/>
                    <a:p>
                      <a:pPr indent="0" lvl="0" marL="0" rtl="0" algn="l">
                        <a:spcBef>
                          <a:spcPts val="0"/>
                        </a:spcBef>
                        <a:spcAft>
                          <a:spcPts val="0"/>
                        </a:spcAft>
                        <a:buNone/>
                      </a:pPr>
                      <a:r>
                        <a:rPr lang="en" sz="1100">
                          <a:latin typeface="Lora"/>
                          <a:ea typeface="Lora"/>
                          <a:cs typeface="Lora"/>
                          <a:sym typeface="Lora"/>
                        </a:rPr>
                        <a:t>Are countertops in the school all the same height? Or are there lower and higher levels?</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r>
            </a:tbl>
          </a:graphicData>
        </a:graphic>
      </p:graphicFrame>
      <p:graphicFrame>
        <p:nvGraphicFramePr>
          <p:cNvPr id="211" name="Google Shape;211;p20"/>
          <p:cNvGraphicFramePr/>
          <p:nvPr/>
        </p:nvGraphicFramePr>
        <p:xfrm>
          <a:off x="4658866" y="1511297"/>
          <a:ext cx="3000000" cy="3000000"/>
        </p:xfrm>
        <a:graphic>
          <a:graphicData uri="http://schemas.openxmlformats.org/drawingml/2006/table">
            <a:tbl>
              <a:tblPr>
                <a:noFill/>
                <a:tableStyleId>{BFBB1653-38B0-4BA7-BEEF-B8C34A3C6040}</a:tableStyleId>
              </a:tblPr>
              <a:tblGrid>
                <a:gridCol w="2145725"/>
                <a:gridCol w="798575"/>
                <a:gridCol w="1324500"/>
              </a:tblGrid>
              <a:tr h="12700">
                <a:tc>
                  <a:txBody>
                    <a:bodyPr/>
                    <a:lstStyle/>
                    <a:p>
                      <a:pPr indent="0" lvl="0" marL="0" rtl="0" algn="l">
                        <a:spcBef>
                          <a:spcPts val="0"/>
                        </a:spcBef>
                        <a:spcAft>
                          <a:spcPts val="0"/>
                        </a:spcAft>
                        <a:buNone/>
                      </a:pPr>
                      <a:r>
                        <a:rPr lang="en" sz="1100">
                          <a:latin typeface="Lora"/>
                          <a:ea typeface="Lora"/>
                          <a:cs typeface="Lora"/>
                          <a:sym typeface="Lora"/>
                        </a:rPr>
                        <a:t>Does the cafeteria offer an accessible way to get around?</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r>
              <a:tr h="12700">
                <a:tc>
                  <a:txBody>
                    <a:bodyPr/>
                    <a:lstStyle/>
                    <a:p>
                      <a:pPr indent="0" lvl="0" marL="0" rtl="0" algn="l">
                        <a:spcBef>
                          <a:spcPts val="0"/>
                        </a:spcBef>
                        <a:spcAft>
                          <a:spcPts val="0"/>
                        </a:spcAft>
                        <a:buNone/>
                      </a:pPr>
                      <a:r>
                        <a:rPr lang="en" sz="1100">
                          <a:latin typeface="Lora"/>
                          <a:ea typeface="Lora"/>
                          <a:cs typeface="Lora"/>
                          <a:sym typeface="Lora"/>
                        </a:rPr>
                        <a:t>Are there accessibility features for the announcements?</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r>
              <a:tr h="12700">
                <a:tc>
                  <a:txBody>
                    <a:bodyPr/>
                    <a:lstStyle/>
                    <a:p>
                      <a:pPr indent="0" lvl="0" marL="0" rtl="0" algn="l">
                        <a:spcBef>
                          <a:spcPts val="0"/>
                        </a:spcBef>
                        <a:spcAft>
                          <a:spcPts val="0"/>
                        </a:spcAft>
                        <a:buNone/>
                      </a:pPr>
                      <a:r>
                        <a:rPr lang="en" sz="1100">
                          <a:latin typeface="Lora"/>
                          <a:ea typeface="Lora"/>
                          <a:cs typeface="Lora"/>
                          <a:sym typeface="Lora"/>
                        </a:rPr>
                        <a:t>Do any classrooms have an accessible desk? (ex: one fit for a wheelchair user).</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r>
              <a:tr h="12700">
                <a:tc>
                  <a:txBody>
                    <a:bodyPr/>
                    <a:lstStyle/>
                    <a:p>
                      <a:pPr indent="0" lvl="0" marL="0" rtl="0" algn="l">
                        <a:spcBef>
                          <a:spcPts val="0"/>
                        </a:spcBef>
                        <a:spcAft>
                          <a:spcPts val="0"/>
                        </a:spcAft>
                        <a:buNone/>
                      </a:pPr>
                      <a:r>
                        <a:rPr lang="en" sz="1100">
                          <a:latin typeface="Lora"/>
                          <a:ea typeface="Lora"/>
                          <a:cs typeface="Lora"/>
                          <a:sym typeface="Lora"/>
                        </a:rPr>
                        <a:t>Is Braille used in any parts of the building?</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r>
              <a:tr h="12700">
                <a:tc>
                  <a:txBody>
                    <a:bodyPr/>
                    <a:lstStyle/>
                    <a:p>
                      <a:pPr indent="0" lvl="0" marL="0" rtl="0" algn="l">
                        <a:spcBef>
                          <a:spcPts val="0"/>
                        </a:spcBef>
                        <a:spcAft>
                          <a:spcPts val="0"/>
                        </a:spcAft>
                        <a:buNone/>
                      </a:pPr>
                      <a:r>
                        <a:rPr lang="en" sz="1100">
                          <a:latin typeface="Lora"/>
                          <a:ea typeface="Lora"/>
                          <a:cs typeface="Lora"/>
                          <a:sym typeface="Lora"/>
                        </a:rPr>
                        <a:t>Is the lower water fountain 36” or less from the ground?</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r>
              <a:tr h="12700">
                <a:tc>
                  <a:txBody>
                    <a:bodyPr/>
                    <a:lstStyle/>
                    <a:p>
                      <a:pPr indent="0" lvl="0" marL="0" rtl="0" algn="l">
                        <a:spcBef>
                          <a:spcPts val="0"/>
                        </a:spcBef>
                        <a:spcAft>
                          <a:spcPts val="0"/>
                        </a:spcAft>
                        <a:buNone/>
                      </a:pPr>
                      <a:r>
                        <a:rPr lang="en" sz="1100">
                          <a:latin typeface="Lora"/>
                          <a:ea typeface="Lora"/>
                          <a:cs typeface="Lora"/>
                          <a:sym typeface="Lora"/>
                        </a:rPr>
                        <a:t>Do any sinks allow for leg space below the bowl? Are they 34” tall?</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r>
              <a:tr h="12700">
                <a:tc>
                  <a:txBody>
                    <a:bodyPr/>
                    <a:lstStyle/>
                    <a:p>
                      <a:pPr indent="0" lvl="0" marL="0" rtl="0" algn="l">
                        <a:spcBef>
                          <a:spcPts val="0"/>
                        </a:spcBef>
                        <a:spcAft>
                          <a:spcPts val="0"/>
                        </a:spcAft>
                        <a:buNone/>
                      </a:pPr>
                      <a:r>
                        <a:rPr lang="en" sz="1100">
                          <a:latin typeface="Lora"/>
                          <a:ea typeface="Lora"/>
                          <a:cs typeface="Lora"/>
                          <a:sym typeface="Lora"/>
                        </a:rPr>
                        <a:t>Does the accessible restroom (Large Stall) have a bar?</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c>
                  <a:txBody>
                    <a:bodyPr/>
                    <a:lstStyle/>
                    <a:p>
                      <a:pPr indent="0" lvl="0" marL="0" rtl="0" algn="l">
                        <a:spcBef>
                          <a:spcPts val="0"/>
                        </a:spcBef>
                        <a:spcAft>
                          <a:spcPts val="0"/>
                        </a:spcAft>
                        <a:buNone/>
                      </a:pPr>
                      <a:r>
                        <a:t/>
                      </a:r>
                      <a:endParaRPr sz="1100">
                        <a:latin typeface="Lora"/>
                        <a:ea typeface="Lora"/>
                        <a:cs typeface="Lora"/>
                        <a:sym typeface="Lora"/>
                      </a:endParaRPr>
                    </a:p>
                  </a:txBody>
                  <a:tcPr marT="63500" marB="63500" marR="63500" marL="63500"/>
                </a:tc>
              </a:tr>
            </a:tbl>
          </a:graphicData>
        </a:graphic>
      </p:graphicFrame>
      <p:pic>
        <p:nvPicPr>
          <p:cNvPr id="212" name="Google Shape;212;p20" title="url_qrcodecreator.com_16_23_54.png"/>
          <p:cNvPicPr preferRelativeResize="0"/>
          <p:nvPr/>
        </p:nvPicPr>
        <p:blipFill>
          <a:blip r:embed="rId3">
            <a:alphaModFix/>
          </a:blip>
          <a:stretch>
            <a:fillRect/>
          </a:stretch>
        </p:blipFill>
        <p:spPr>
          <a:xfrm>
            <a:off x="7603175" y="127825"/>
            <a:ext cx="1221676" cy="1221676"/>
          </a:xfrm>
          <a:prstGeom prst="rect">
            <a:avLst/>
          </a:prstGeom>
          <a:noFill/>
          <a:ln>
            <a:noFill/>
          </a:ln>
        </p:spPr>
      </p:pic>
      <p:sp>
        <p:nvSpPr>
          <p:cNvPr id="213" name="Google Shape;213;p20"/>
          <p:cNvSpPr txBox="1"/>
          <p:nvPr/>
        </p:nvSpPr>
        <p:spPr>
          <a:xfrm>
            <a:off x="6178825" y="890375"/>
            <a:ext cx="1292100" cy="45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u="sng">
                <a:solidFill>
                  <a:schemeClr val="hlink"/>
                </a:solidFill>
                <a:latin typeface="Playfair Display"/>
                <a:ea typeface="Playfair Display"/>
                <a:cs typeface="Playfair Display"/>
                <a:sym typeface="Playfair Display"/>
                <a:hlinkClick r:id="rId4"/>
              </a:rPr>
              <a:t>Link</a:t>
            </a:r>
            <a:endParaRPr sz="1800">
              <a:latin typeface="Playfair Display"/>
              <a:ea typeface="Playfair Display"/>
              <a:cs typeface="Playfair Display"/>
              <a:sym typeface="Playfair Display"/>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g393a2481a6f_0_21"/>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19" name="Google Shape;219;g393a2481a6f_0_21"/>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Gender Informed Classrooms</a:t>
            </a:r>
            <a:endParaRPr b="1">
              <a:latin typeface="Playfair Display"/>
              <a:ea typeface="Playfair Display"/>
              <a:cs typeface="Playfair Display"/>
              <a:sym typeface="Playfair Display"/>
            </a:endParaRPr>
          </a:p>
        </p:txBody>
      </p:sp>
      <p:pic>
        <p:nvPicPr>
          <p:cNvPr id="220" name="Google Shape;220;g393a2481a6f_0_21"/>
          <p:cNvPicPr preferRelativeResize="0"/>
          <p:nvPr/>
        </p:nvPicPr>
        <p:blipFill>
          <a:blip r:embed="rId3">
            <a:alphaModFix/>
          </a:blip>
          <a:stretch>
            <a:fillRect/>
          </a:stretch>
        </p:blipFill>
        <p:spPr>
          <a:xfrm>
            <a:off x="4547153" y="943607"/>
            <a:ext cx="5330422" cy="3997801"/>
          </a:xfrm>
          <a:prstGeom prst="rect">
            <a:avLst/>
          </a:prstGeom>
          <a:noFill/>
          <a:ln>
            <a:noFill/>
          </a:ln>
        </p:spPr>
      </p:pic>
      <p:pic>
        <p:nvPicPr>
          <p:cNvPr id="221" name="Google Shape;221;g393a2481a6f_0_21"/>
          <p:cNvPicPr preferRelativeResize="0"/>
          <p:nvPr/>
        </p:nvPicPr>
        <p:blipFill>
          <a:blip r:embed="rId4">
            <a:alphaModFix/>
          </a:blip>
          <a:stretch>
            <a:fillRect/>
          </a:stretch>
        </p:blipFill>
        <p:spPr>
          <a:xfrm>
            <a:off x="152400" y="993293"/>
            <a:ext cx="3997807" cy="399780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g3c77844d445_0_0"/>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27" name="Google Shape;227;g3c77844d445_0_0"/>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Session HRE Resource Links</a:t>
            </a:r>
            <a:endParaRPr b="1">
              <a:latin typeface="Playfair Display"/>
              <a:ea typeface="Playfair Display"/>
              <a:cs typeface="Playfair Display"/>
              <a:sym typeface="Playfair Display"/>
            </a:endParaRPr>
          </a:p>
        </p:txBody>
      </p:sp>
      <p:sp>
        <p:nvSpPr>
          <p:cNvPr id="228" name="Google Shape;228;g3c77844d445_0_0"/>
          <p:cNvSpPr txBox="1"/>
          <p:nvPr/>
        </p:nvSpPr>
        <p:spPr>
          <a:xfrm>
            <a:off x="133900" y="985925"/>
            <a:ext cx="8735400" cy="3930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rPr lang="en" sz="2400" u="sng">
                <a:solidFill>
                  <a:schemeClr val="hlink"/>
                </a:solidFill>
                <a:hlinkClick r:id="rId3"/>
              </a:rPr>
              <a:t>Disability Rights - Google Drive</a:t>
            </a:r>
            <a:r>
              <a:rPr lang="en" sz="2400"/>
              <a:t> - Sarah Wiederecht’s HRE Folder on Disability Rights Advocacy and Intersectionality</a:t>
            </a:r>
            <a:endParaRPr sz="2400"/>
          </a:p>
          <a:p>
            <a:pPr indent="0" lvl="0" marL="0" marR="0" rtl="0" algn="ctr">
              <a:lnSpc>
                <a:spcPct val="100000"/>
              </a:lnSpc>
              <a:spcBef>
                <a:spcPts val="0"/>
              </a:spcBef>
              <a:spcAft>
                <a:spcPts val="0"/>
              </a:spcAft>
              <a:buClr>
                <a:srgbClr val="000000"/>
              </a:buClr>
              <a:buSzPts val="2000"/>
              <a:buFont typeface="Arial"/>
              <a:buNone/>
            </a:pPr>
            <a:r>
              <a:t/>
            </a:r>
            <a:endParaRPr sz="42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rPr lang="en" sz="2400" u="sng">
                <a:solidFill>
                  <a:schemeClr val="hlink"/>
                </a:solidFill>
                <a:hlinkClick r:id="rId4"/>
              </a:rPr>
              <a:t>Human Rights. YES! Contents</a:t>
            </a:r>
            <a:r>
              <a:rPr lang="en" sz="2400"/>
              <a:t> – </a:t>
            </a:r>
            <a:r>
              <a:rPr lang="en" sz="2400">
                <a:solidFill>
                  <a:srgbClr val="84493E"/>
                </a:solidFill>
                <a:highlight>
                  <a:srgbClr val="FEFDC3"/>
                </a:highlight>
              </a:rPr>
              <a:t>Action and Advocacy on the Rights of Persons with Disabilities, 2nd Ed.</a:t>
            </a:r>
            <a:endParaRPr sz="2400">
              <a:solidFill>
                <a:srgbClr val="84493E"/>
              </a:solidFill>
              <a:highlight>
                <a:srgbClr val="FEFDC3"/>
              </a:highlight>
            </a:endParaRPr>
          </a:p>
          <a:p>
            <a:pPr indent="0" lvl="0" marL="0" marR="0" rtl="0" algn="l">
              <a:lnSpc>
                <a:spcPct val="100000"/>
              </a:lnSpc>
              <a:spcBef>
                <a:spcPts val="0"/>
              </a:spcBef>
              <a:spcAft>
                <a:spcPts val="0"/>
              </a:spcAft>
              <a:buClr>
                <a:srgbClr val="000000"/>
              </a:buClr>
              <a:buSzPts val="2000"/>
              <a:buFont typeface="Arial"/>
              <a:buNone/>
            </a:pPr>
            <a:r>
              <a:rPr lang="en" sz="2400">
                <a:solidFill>
                  <a:srgbClr val="84493E"/>
                </a:solidFill>
                <a:highlight>
                  <a:srgbClr val="FEFDC3"/>
                </a:highlight>
              </a:rPr>
              <a:t>Human Rights Education Series: Topic Book 6</a:t>
            </a:r>
            <a:endParaRPr sz="2400"/>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Playfair Display"/>
              <a:ea typeface="Playfair Display"/>
              <a:cs typeface="Playfair Display"/>
              <a:sym typeface="Playfair Display"/>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g3c6b30585f7_0_2"/>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34" name="Google Shape;234;g3c6b30585f7_0_2"/>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Session Evaluation</a:t>
            </a:r>
            <a:endParaRPr b="1">
              <a:latin typeface="Playfair Display"/>
              <a:ea typeface="Playfair Display"/>
              <a:cs typeface="Playfair Display"/>
              <a:sym typeface="Playfair Display"/>
            </a:endParaRPr>
          </a:p>
        </p:txBody>
      </p:sp>
      <p:sp>
        <p:nvSpPr>
          <p:cNvPr id="235" name="Google Shape;235;g3c6b30585f7_0_2"/>
          <p:cNvSpPr txBox="1"/>
          <p:nvPr/>
        </p:nvSpPr>
        <p:spPr>
          <a:xfrm>
            <a:off x="295700" y="1042900"/>
            <a:ext cx="8735400" cy="3930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sz="20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sz="2000">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000"/>
              <a:buFont typeface="Arial"/>
              <a:buNone/>
            </a:pPr>
            <a:r>
              <a:rPr lang="en" sz="3300" u="sng">
                <a:solidFill>
                  <a:schemeClr val="hlink"/>
                </a:solidFill>
                <a:hlinkClick r:id="rId3"/>
              </a:rPr>
              <a:t>TAAS Module Feedback</a:t>
            </a:r>
            <a:endParaRPr sz="4200">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Playfair Display"/>
              <a:ea typeface="Playfair Display"/>
              <a:cs typeface="Playfair Display"/>
              <a:sym typeface="Playfair Displa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g3c5f7a6b85a_0_70"/>
          <p:cNvSpPr txBox="1"/>
          <p:nvPr>
            <p:ph idx="1" type="subTitle"/>
          </p:nvPr>
        </p:nvSpPr>
        <p:spPr>
          <a:xfrm>
            <a:off x="311700" y="391820"/>
            <a:ext cx="8520600" cy="1218300"/>
          </a:xfrm>
          <a:prstGeom prst="rect">
            <a:avLst/>
          </a:prstGeom>
          <a:noFill/>
          <a:ln>
            <a:noFill/>
          </a:ln>
        </p:spPr>
        <p:txBody>
          <a:bodyPr anchorCtr="0" anchor="t" bIns="91425" lIns="91425" spcFirstLastPara="1" rIns="91425" wrap="square" tIns="91425">
            <a:normAutofit fontScale="47500" lnSpcReduction="10000"/>
          </a:bodyPr>
          <a:lstStyle/>
          <a:p>
            <a:pPr indent="0" lvl="0" marL="0" rtl="0" algn="ctr">
              <a:lnSpc>
                <a:spcPct val="100000"/>
              </a:lnSpc>
              <a:spcBef>
                <a:spcPts val="0"/>
              </a:spcBef>
              <a:spcAft>
                <a:spcPts val="0"/>
              </a:spcAft>
              <a:buSzPct val="64079"/>
              <a:buNone/>
            </a:pPr>
            <a:r>
              <a:rPr b="1" lang="en" sz="4369">
                <a:latin typeface="Libre Franklin"/>
                <a:ea typeface="Libre Franklin"/>
                <a:cs typeface="Libre Franklin"/>
                <a:sym typeface="Libre Franklin"/>
              </a:rPr>
              <a:t>Special thanks to TAAS 7 Co-facilitators,</a:t>
            </a:r>
            <a:endParaRPr b="1" sz="4369">
              <a:latin typeface="Libre Franklin"/>
              <a:ea typeface="Libre Franklin"/>
              <a:cs typeface="Libre Franklin"/>
              <a:sym typeface="Libre Franklin"/>
            </a:endParaRPr>
          </a:p>
          <a:p>
            <a:pPr indent="0" lvl="0" marL="0" rtl="0" algn="ctr">
              <a:lnSpc>
                <a:spcPct val="100000"/>
              </a:lnSpc>
              <a:spcBef>
                <a:spcPts val="0"/>
              </a:spcBef>
              <a:spcAft>
                <a:spcPts val="0"/>
              </a:spcAft>
              <a:buSzPct val="64079"/>
              <a:buNone/>
            </a:pPr>
            <a:r>
              <a:rPr b="1" lang="en" sz="4369">
                <a:latin typeface="Libre Franklin"/>
                <a:ea typeface="Libre Franklin"/>
                <a:cs typeface="Libre Franklin"/>
                <a:sym typeface="Libre Franklin"/>
              </a:rPr>
              <a:t>Tia Hinz and Sarah Wiederecht! </a:t>
            </a:r>
            <a:endParaRPr b="1" sz="4369">
              <a:latin typeface="Libre Franklin"/>
              <a:ea typeface="Libre Franklin"/>
              <a:cs typeface="Libre Franklin"/>
              <a:sym typeface="Libre Franklin"/>
            </a:endParaRPr>
          </a:p>
          <a:p>
            <a:pPr indent="0" lvl="0" marL="0" rtl="0" algn="ctr">
              <a:lnSpc>
                <a:spcPct val="100000"/>
              </a:lnSpc>
              <a:spcBef>
                <a:spcPts val="0"/>
              </a:spcBef>
              <a:spcAft>
                <a:spcPts val="0"/>
              </a:spcAft>
              <a:buSzPct val="80000"/>
              <a:buNone/>
            </a:pPr>
            <a:r>
              <a:t/>
            </a:r>
            <a:endParaRPr b="1" sz="3500">
              <a:latin typeface="Libre Franklin"/>
              <a:ea typeface="Libre Franklin"/>
              <a:cs typeface="Libre Franklin"/>
              <a:sym typeface="Libre Franklin"/>
            </a:endParaRPr>
          </a:p>
          <a:p>
            <a:pPr indent="0" lvl="0" marL="0" rtl="0" algn="ctr">
              <a:lnSpc>
                <a:spcPct val="100000"/>
              </a:lnSpc>
              <a:spcBef>
                <a:spcPts val="0"/>
              </a:spcBef>
              <a:spcAft>
                <a:spcPts val="0"/>
              </a:spcAft>
              <a:buSzPct val="80000"/>
              <a:buNone/>
            </a:pPr>
            <a:r>
              <a:rPr b="1" lang="en" sz="3500">
                <a:latin typeface="Libre Franklin"/>
                <a:ea typeface="Libre Franklin"/>
                <a:cs typeface="Libre Franklin"/>
                <a:sym typeface="Libre Franklin"/>
              </a:rPr>
              <a:t>Much gratitude</a:t>
            </a:r>
            <a:r>
              <a:rPr b="1" lang="en" sz="3500">
                <a:latin typeface="Libre Franklin"/>
                <a:ea typeface="Libre Franklin"/>
                <a:cs typeface="Libre Franklin"/>
                <a:sym typeface="Libre Franklin"/>
              </a:rPr>
              <a:t> to our 21 Organization Co-Sponsors for the  2025-26 TAAS Series!</a:t>
            </a:r>
            <a:endParaRPr b="1" sz="3500">
              <a:latin typeface="Libre Franklin"/>
              <a:ea typeface="Libre Franklin"/>
              <a:cs typeface="Libre Franklin"/>
              <a:sym typeface="Libre Franklin"/>
            </a:endParaRPr>
          </a:p>
        </p:txBody>
      </p:sp>
      <p:pic>
        <p:nvPicPr>
          <p:cNvPr id="241" name="Google Shape;241;g3c5f7a6b85a_0_70"/>
          <p:cNvPicPr preferRelativeResize="0"/>
          <p:nvPr/>
        </p:nvPicPr>
        <p:blipFill rotWithShape="1">
          <a:blip r:embed="rId3">
            <a:alphaModFix/>
          </a:blip>
          <a:srcRect b="0" l="1244" r="0" t="11449"/>
          <a:stretch/>
        </p:blipFill>
        <p:spPr>
          <a:xfrm>
            <a:off x="56988" y="1610025"/>
            <a:ext cx="9030025" cy="1681250"/>
          </a:xfrm>
          <a:prstGeom prst="rect">
            <a:avLst/>
          </a:prstGeom>
          <a:noFill/>
          <a:ln>
            <a:noFill/>
          </a:ln>
        </p:spPr>
      </p:pic>
      <p:sp>
        <p:nvSpPr>
          <p:cNvPr id="242" name="Google Shape;242;g3c5f7a6b85a_0_70"/>
          <p:cNvSpPr txBox="1"/>
          <p:nvPr/>
        </p:nvSpPr>
        <p:spPr>
          <a:xfrm>
            <a:off x="242225" y="3405275"/>
            <a:ext cx="8520600" cy="1308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464646"/>
                </a:solidFill>
                <a:highlight>
                  <a:srgbClr val="F1F1F1"/>
                </a:highlight>
                <a:latin typeface="Open Sans"/>
                <a:ea typeface="Open Sans"/>
                <a:cs typeface="Open Sans"/>
                <a:sym typeface="Open Sans"/>
              </a:rPr>
              <a:t>We are grateful for the generous support of our members, individual donors, and </a:t>
            </a:r>
            <a:r>
              <a:rPr b="1" lang="en" sz="1600" u="sng">
                <a:solidFill>
                  <a:schemeClr val="hlink"/>
                </a:solidFill>
                <a:highlight>
                  <a:srgbClr val="F1F1F1"/>
                </a:highlight>
                <a:latin typeface="Open Sans"/>
                <a:ea typeface="Open Sans"/>
                <a:cs typeface="Open Sans"/>
                <a:sym typeface="Open Sans"/>
                <a:hlinkClick r:id="rId4"/>
              </a:rPr>
              <a:t>The Puffin Foundation Ltd</a:t>
            </a:r>
            <a:r>
              <a:rPr lang="en" sz="1900"/>
              <a:t>.</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rPr b="1" lang="en" sz="1900" u="sng">
                <a:solidFill>
                  <a:schemeClr val="hlink"/>
                </a:solidFill>
                <a:hlinkClick r:id="rId5"/>
              </a:rPr>
              <a:t>HRE USA</a:t>
            </a:r>
            <a:r>
              <a:rPr lang="en" sz="1900"/>
              <a:t> is a project of </a:t>
            </a:r>
            <a:r>
              <a:rPr b="1" lang="en" sz="1900" u="sng">
                <a:solidFill>
                  <a:schemeClr val="hlink"/>
                </a:solidFill>
                <a:hlinkClick r:id="rId6"/>
              </a:rPr>
              <a:t>the Center for Transformative Action</a:t>
            </a:r>
            <a:r>
              <a:rPr lang="en" sz="1900"/>
              <a:t>.</a:t>
            </a:r>
            <a:endParaRPr sz="19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40"/>
          <p:cNvSpPr/>
          <p:nvPr/>
        </p:nvSpPr>
        <p:spPr>
          <a:xfrm>
            <a:off x="0" y="-6350"/>
            <a:ext cx="9144000" cy="840900"/>
          </a:xfrm>
          <a:prstGeom prst="rect">
            <a:avLst/>
          </a:prstGeom>
          <a:solidFill>
            <a:srgbClr val="FA002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48" name="Google Shape;248;p40"/>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3020">
                <a:solidFill>
                  <a:srgbClr val="FFFFFF"/>
                </a:solidFill>
                <a:latin typeface="Helvetica Neue"/>
                <a:ea typeface="Helvetica Neue"/>
                <a:cs typeface="Helvetica Neue"/>
                <a:sym typeface="Helvetica Neue"/>
              </a:rPr>
              <a:t>Opportunities &amp; Events </a:t>
            </a:r>
            <a:endParaRPr sz="3500"/>
          </a:p>
        </p:txBody>
      </p:sp>
      <p:sp>
        <p:nvSpPr>
          <p:cNvPr id="249" name="Google Shape;249;p40"/>
          <p:cNvSpPr txBox="1"/>
          <p:nvPr/>
        </p:nvSpPr>
        <p:spPr>
          <a:xfrm>
            <a:off x="295700" y="1042900"/>
            <a:ext cx="8735400" cy="3930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300"/>
              <a:buFont typeface="Arial"/>
              <a:buNone/>
            </a:pPr>
            <a:r>
              <a:rPr b="1" i="0" lang="en" sz="2300" u="none" cap="none" strike="noStrike">
                <a:solidFill>
                  <a:srgbClr val="000000"/>
                </a:solidFill>
                <a:latin typeface="Playfair Display"/>
                <a:ea typeface="Playfair Display"/>
                <a:cs typeface="Playfair Display"/>
                <a:sym typeface="Playfair Display"/>
              </a:rPr>
              <a:t>Next Session: Monday, March 9th @ 7:00 pm ET</a:t>
            </a:r>
            <a:endParaRPr b="1" i="0" sz="23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300"/>
              <a:buFont typeface="Arial"/>
              <a:buNone/>
            </a:pPr>
            <a:r>
              <a:rPr b="1" lang="en" sz="2300">
                <a:solidFill>
                  <a:srgbClr val="464646"/>
                </a:solidFill>
                <a:highlight>
                  <a:srgbClr val="FFFFFF"/>
                </a:highlight>
                <a:latin typeface="Open Sans"/>
                <a:ea typeface="Open Sans"/>
                <a:cs typeface="Open Sans"/>
                <a:sym typeface="Open Sans"/>
              </a:rPr>
              <a:t>Module 8: Digital Rights and Democracy: Navigating AI, Surveillance, and Privacy</a:t>
            </a:r>
            <a:endParaRPr b="0" i="1" sz="34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300"/>
              <a:buFont typeface="Arial"/>
              <a:buNone/>
            </a:pPr>
            <a:r>
              <a:rPr b="0" i="0" lang="en" sz="2300" u="sng" cap="none" strike="noStrike">
                <a:solidFill>
                  <a:schemeClr val="hlink"/>
                </a:solidFill>
                <a:latin typeface="Playfair Display"/>
                <a:ea typeface="Playfair Display"/>
                <a:cs typeface="Playfair Display"/>
                <a:sym typeface="Playfair Display"/>
                <a:hlinkClick r:id="rId3"/>
              </a:rPr>
              <a:t>Become an HRE USA Member</a:t>
            </a:r>
            <a:endParaRPr b="0" i="0" sz="23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300"/>
              <a:buFont typeface="Arial"/>
              <a:buNone/>
            </a:pPr>
            <a:r>
              <a:rPr b="0" i="0" lang="en" sz="2300" u="sng" cap="none" strike="noStrike">
                <a:solidFill>
                  <a:schemeClr val="hlink"/>
                </a:solidFill>
                <a:latin typeface="Playfair Display"/>
                <a:ea typeface="Playfair Display"/>
                <a:cs typeface="Playfair Display"/>
                <a:sym typeface="Playfair Display"/>
                <a:hlinkClick r:id="rId4"/>
              </a:rPr>
              <a:t>Join An HRE USA Action Team </a:t>
            </a:r>
            <a:endParaRPr b="0" i="0" sz="2300" u="none" cap="none" strike="noStrike">
              <a:solidFill>
                <a:srgbClr val="000000"/>
              </a:solidFill>
              <a:latin typeface="Playfair Display"/>
              <a:ea typeface="Playfair Display"/>
              <a:cs typeface="Playfair Display"/>
              <a:sym typeface="Playfair Display"/>
            </a:endParaRPr>
          </a:p>
        </p:txBody>
      </p:sp>
      <p:sp>
        <p:nvSpPr>
          <p:cNvPr id="250" name="Google Shape;250;p40"/>
          <p:cNvSpPr/>
          <p:nvPr/>
        </p:nvSpPr>
        <p:spPr>
          <a:xfrm>
            <a:off x="-207864" y="-6350"/>
            <a:ext cx="9439500" cy="840900"/>
          </a:xfrm>
          <a:prstGeom prst="rect">
            <a:avLst/>
          </a:prstGeom>
          <a:solidFill>
            <a:schemeClr val="accent3"/>
          </a:solidFill>
          <a:ln>
            <a:noFill/>
          </a:ln>
        </p:spPr>
        <p:txBody>
          <a:bodyPr anchorCtr="0" anchor="ctr" bIns="45700" lIns="45700" spcFirstLastPara="1" rIns="45700" wrap="square" tIns="45700">
            <a:noAutofit/>
          </a:bodyPr>
          <a:lstStyle/>
          <a:p>
            <a:pPr indent="0" lvl="0" marL="0" rtl="0" algn="ctr">
              <a:spcBef>
                <a:spcPts val="0"/>
              </a:spcBef>
              <a:spcAft>
                <a:spcPts val="0"/>
              </a:spcAft>
              <a:buClr>
                <a:srgbClr val="000000"/>
              </a:buClr>
              <a:buSzPts val="2300"/>
              <a:buFont typeface="Arial"/>
              <a:buNone/>
            </a:pPr>
            <a:r>
              <a:rPr b="1" lang="en" sz="2300">
                <a:highlight>
                  <a:srgbClr val="FFFFFF"/>
                </a:highlight>
                <a:latin typeface="Playfair Display"/>
                <a:ea typeface="Playfair Display"/>
                <a:cs typeface="Playfair Display"/>
                <a:sym typeface="Playfair Display"/>
              </a:rPr>
              <a:t>Training As Action Series 2025-2026</a:t>
            </a:r>
            <a:endParaRPr b="0" i="0" sz="1400" u="none" cap="none" strike="noStrike">
              <a:solidFill>
                <a:srgbClr val="F8E71C"/>
              </a:solidFill>
              <a:highlight>
                <a:srgbClr val="FFFFFF"/>
              </a:highlight>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3"/>
          <p:cNvSpPr/>
          <p:nvPr/>
        </p:nvSpPr>
        <p:spPr>
          <a:xfrm>
            <a:off x="-207864" y="-6350"/>
            <a:ext cx="9439376" cy="841028"/>
          </a:xfrm>
          <a:prstGeom prst="rect">
            <a:avLst/>
          </a:prstGeom>
          <a:solidFill>
            <a:schemeClr val="accent3"/>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56" name="Google Shape;256;p33"/>
          <p:cNvSpPr txBox="1"/>
          <p:nvPr>
            <p:ph type="title"/>
          </p:nvPr>
        </p:nvSpPr>
        <p:spPr>
          <a:xfrm>
            <a:off x="133899" y="127813"/>
            <a:ext cx="8520602" cy="572701"/>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Communications and Forum</a:t>
            </a:r>
            <a:endParaRPr/>
          </a:p>
        </p:txBody>
      </p:sp>
      <p:pic>
        <p:nvPicPr>
          <p:cNvPr id="257" name="Google Shape;257;p33"/>
          <p:cNvPicPr preferRelativeResize="0"/>
          <p:nvPr/>
        </p:nvPicPr>
        <p:blipFill rotWithShape="1">
          <a:blip r:embed="rId3">
            <a:alphaModFix/>
          </a:blip>
          <a:srcRect b="0" l="0" r="0" t="0"/>
          <a:stretch/>
        </p:blipFill>
        <p:spPr>
          <a:xfrm>
            <a:off x="5953250" y="866150"/>
            <a:ext cx="3029252" cy="3850900"/>
          </a:xfrm>
          <a:prstGeom prst="rect">
            <a:avLst/>
          </a:prstGeom>
          <a:noFill/>
          <a:ln>
            <a:noFill/>
          </a:ln>
        </p:spPr>
      </p:pic>
      <p:sp>
        <p:nvSpPr>
          <p:cNvPr id="258" name="Google Shape;258;p33"/>
          <p:cNvSpPr/>
          <p:nvPr/>
        </p:nvSpPr>
        <p:spPr>
          <a:xfrm>
            <a:off x="6100600" y="4724400"/>
            <a:ext cx="41070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000"/>
              <a:buFont typeface="Helvetica Neue"/>
              <a:buNone/>
            </a:pPr>
            <a:r>
              <a:rPr b="0" i="0" lang="en" sz="2000" u="none" cap="none" strike="noStrike">
                <a:solidFill>
                  <a:srgbClr val="000000"/>
                </a:solidFill>
                <a:latin typeface="Helvetica Neue"/>
                <a:ea typeface="Helvetica Neue"/>
                <a:cs typeface="Helvetica Neue"/>
                <a:sym typeface="Helvetica Neue"/>
              </a:rPr>
              <a:t>Artist: Judy Nao</a:t>
            </a:r>
            <a:endParaRPr b="0" i="0" sz="1400" u="none" cap="none" strike="noStrike">
              <a:solidFill>
                <a:srgbClr val="000000"/>
              </a:solidFill>
              <a:latin typeface="Arial"/>
              <a:ea typeface="Arial"/>
              <a:cs typeface="Arial"/>
              <a:sym typeface="Arial"/>
            </a:endParaRPr>
          </a:p>
        </p:txBody>
      </p:sp>
      <p:sp>
        <p:nvSpPr>
          <p:cNvPr id="259" name="Google Shape;259;p33"/>
          <p:cNvSpPr txBox="1"/>
          <p:nvPr/>
        </p:nvSpPr>
        <p:spPr>
          <a:xfrm>
            <a:off x="482000" y="1149875"/>
            <a:ext cx="5122800" cy="3879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Playfair Display"/>
                <a:ea typeface="Playfair Display"/>
                <a:cs typeface="Playfair Display"/>
                <a:sym typeface="Playfair Display"/>
              </a:rPr>
              <a:t>E-Newsletter</a:t>
            </a:r>
            <a:endParaRPr b="0" i="0" sz="24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Playfair Display"/>
                <a:ea typeface="Playfair Display"/>
                <a:cs typeface="Playfair Display"/>
                <a:sym typeface="Playfair Display"/>
              </a:rPr>
              <a:t>Discussion Forum</a:t>
            </a:r>
            <a:endParaRPr b="0" i="0" sz="24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Playfair Display"/>
                <a:ea typeface="Playfair Display"/>
                <a:cs typeface="Playfair Display"/>
                <a:sym typeface="Playfair Display"/>
              </a:rPr>
              <a:t>Blog and Social Media Posts</a:t>
            </a:r>
            <a:endParaRPr b="0" i="0" sz="24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Playfair Display"/>
                <a:ea typeface="Playfair Display"/>
                <a:cs typeface="Playfair Display"/>
                <a:sym typeface="Playfair Display"/>
              </a:rPr>
              <a:t>  ** </a:t>
            </a:r>
            <a:r>
              <a:rPr b="0" i="0" lang="en" sz="1900" u="none" cap="none" strike="noStrike">
                <a:solidFill>
                  <a:srgbClr val="000000"/>
                </a:solidFill>
                <a:latin typeface="Playfair Display"/>
                <a:ea typeface="Playfair Display"/>
                <a:cs typeface="Playfair Display"/>
                <a:sym typeface="Playfair Display"/>
              </a:rPr>
              <a:t>LinkedIn, Facebook, Instagram</a:t>
            </a:r>
            <a:endParaRPr b="0" i="0" sz="19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Playfair Display"/>
                <a:ea typeface="Playfair Display"/>
                <a:cs typeface="Playfair Display"/>
                <a:sym typeface="Playfair Display"/>
              </a:rPr>
              <a:t>Podcast</a:t>
            </a:r>
            <a:endParaRPr b="0" i="0" sz="24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Playfair Display"/>
                <a:ea typeface="Playfair Display"/>
                <a:cs typeface="Playfair Display"/>
                <a:sym typeface="Playfair Display"/>
              </a:rPr>
              <a:t>Membership Profiles</a:t>
            </a:r>
            <a:endParaRPr b="0" i="0" sz="24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Playfair Display"/>
                <a:ea typeface="Playfair Display"/>
                <a:cs typeface="Playfair Display"/>
                <a:sym typeface="Playfair Display"/>
              </a:rPr>
              <a:t>Human Rights Here &amp; Now Toolkits</a:t>
            </a:r>
            <a:endParaRPr b="0" i="0" sz="24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Playfair Display"/>
                <a:ea typeface="Playfair Display"/>
                <a:cs typeface="Playfair Display"/>
                <a:sym typeface="Playfair Display"/>
              </a:rPr>
              <a:t>HRE and Linkages Briefs </a:t>
            </a:r>
            <a:endParaRPr b="0" i="0" sz="24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Playfair Display"/>
                <a:ea typeface="Playfair Display"/>
                <a:cs typeface="Playfair Display"/>
                <a:sym typeface="Playfair Display"/>
              </a:rPr>
              <a:t>Annual Reports</a:t>
            </a:r>
            <a:endParaRPr b="0" i="0" sz="2400" u="none" cap="none" strike="noStrike">
              <a:solidFill>
                <a:srgbClr val="000000"/>
              </a:solidFill>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Playfair Display"/>
              <a:ea typeface="Playfair Display"/>
              <a:cs typeface="Playfair Display"/>
              <a:sym typeface="Playfair Display"/>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29"/>
          <p:cNvSpPr/>
          <p:nvPr/>
        </p:nvSpPr>
        <p:spPr>
          <a:xfrm>
            <a:off x="41850" y="700525"/>
            <a:ext cx="9102000" cy="46032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2200"/>
              <a:buFont typeface="Helvetica Neue"/>
              <a:buNone/>
            </a:pPr>
            <a:r>
              <a:t/>
            </a:r>
            <a:endParaRPr b="1" i="0" sz="22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200"/>
              <a:buFont typeface="Helvetica Neue"/>
              <a:buNone/>
            </a:pPr>
            <a:r>
              <a:t/>
            </a:r>
            <a:endParaRPr b="1" i="0" sz="2200" u="none" cap="none" strike="noStrike">
              <a:solidFill>
                <a:srgbClr val="000000"/>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2200"/>
              <a:buFont typeface="Helvetica Neue"/>
              <a:buNone/>
            </a:pPr>
            <a:r>
              <a:t/>
            </a:r>
            <a:endParaRPr b="1" i="0" sz="2200" u="none" cap="none" strike="noStrike">
              <a:solidFill>
                <a:srgbClr val="000000"/>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2200"/>
              <a:buFont typeface="Helvetica Neue"/>
              <a:buNone/>
            </a:pPr>
            <a:r>
              <a:t/>
            </a:r>
            <a:endParaRPr b="1" i="0" sz="2200" u="none" cap="none" strike="noStrike">
              <a:solidFill>
                <a:srgbClr val="000000"/>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2200"/>
              <a:buFont typeface="Helvetica Neue"/>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Helvetica Neue"/>
              <a:buNone/>
            </a:pPr>
            <a:r>
              <a:t/>
            </a:r>
            <a:endParaRPr b="0" i="0" sz="22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200"/>
              <a:buFont typeface="Helvetica Neue"/>
              <a:buNone/>
            </a:pPr>
            <a:r>
              <a:t/>
            </a:r>
            <a:endParaRPr b="0" i="0" sz="2200" u="none" cap="none" strike="noStrike">
              <a:solidFill>
                <a:srgbClr val="000000"/>
              </a:solidFill>
              <a:latin typeface="Helvetica Neue"/>
              <a:ea typeface="Helvetica Neue"/>
              <a:cs typeface="Helvetica Neue"/>
              <a:sym typeface="Helvetica Neue"/>
            </a:endParaRPr>
          </a:p>
        </p:txBody>
      </p:sp>
      <p:sp>
        <p:nvSpPr>
          <p:cNvPr id="265" name="Google Shape;265;p29"/>
          <p:cNvSpPr/>
          <p:nvPr/>
        </p:nvSpPr>
        <p:spPr>
          <a:xfrm>
            <a:off x="-207864" y="-6350"/>
            <a:ext cx="9439500" cy="840900"/>
          </a:xfrm>
          <a:prstGeom prst="rect">
            <a:avLst/>
          </a:prstGeom>
          <a:solidFill>
            <a:schemeClr val="accent3"/>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66" name="Google Shape;266;p29"/>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Action Teams</a:t>
            </a:r>
            <a:endParaRPr/>
          </a:p>
        </p:txBody>
      </p:sp>
      <p:sp>
        <p:nvSpPr>
          <p:cNvPr id="267" name="Google Shape;267;p29"/>
          <p:cNvSpPr txBox="1"/>
          <p:nvPr/>
        </p:nvSpPr>
        <p:spPr>
          <a:xfrm>
            <a:off x="268250" y="1063600"/>
            <a:ext cx="4395300" cy="4036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Abel"/>
                <a:ea typeface="Abel"/>
                <a:cs typeface="Abel"/>
                <a:sym typeface="Abel"/>
              </a:rPr>
              <a:t>Advocacy and Policy Team</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Abel"/>
                <a:ea typeface="Abel"/>
                <a:cs typeface="Abel"/>
                <a:sym typeface="Abel"/>
              </a:rPr>
              <a:t>Awards, Recognitions and Special Events Team</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Abel"/>
                <a:ea typeface="Abel"/>
                <a:cs typeface="Abel"/>
                <a:sym typeface="Abel"/>
              </a:rPr>
              <a:t>Fellowships, Internships and Professional Support Team</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Abel"/>
                <a:ea typeface="Abel"/>
                <a:cs typeface="Abel"/>
                <a:sym typeface="Abel"/>
              </a:rPr>
              <a:t>Innovations and Partnerships Team</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Abel"/>
                <a:ea typeface="Abel"/>
                <a:cs typeface="Abel"/>
                <a:sym typeface="Abel"/>
              </a:rPr>
              <a:t>Membership &amp; Sustainability Team</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Playfair Display"/>
              <a:ea typeface="Playfair Display"/>
              <a:cs typeface="Playfair Display"/>
              <a:sym typeface="Playfair Display"/>
            </a:endParaRPr>
          </a:p>
        </p:txBody>
      </p:sp>
      <p:sp>
        <p:nvSpPr>
          <p:cNvPr id="268" name="Google Shape;268;p29"/>
          <p:cNvSpPr txBox="1"/>
          <p:nvPr/>
        </p:nvSpPr>
        <p:spPr>
          <a:xfrm>
            <a:off x="5011250" y="1063600"/>
            <a:ext cx="3889200" cy="359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Abel"/>
                <a:ea typeface="Abel"/>
                <a:cs typeface="Abel"/>
                <a:sym typeface="Abel"/>
              </a:rPr>
              <a:t>Podcast Team</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Abel"/>
                <a:ea typeface="Abel"/>
                <a:cs typeface="Abel"/>
                <a:sym typeface="Abel"/>
              </a:rPr>
              <a:t>Professional Development and Training Team</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Abel"/>
                <a:ea typeface="Abel"/>
                <a:cs typeface="Abel"/>
                <a:sym typeface="Abel"/>
              </a:rPr>
              <a:t>Regional Representative Team</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Abel"/>
                <a:ea typeface="Abel"/>
                <a:cs typeface="Abel"/>
                <a:sym typeface="Abel"/>
              </a:rPr>
              <a:t>Strategy and Priorities Team</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Abel"/>
                <a:ea typeface="Abel"/>
                <a:cs typeface="Abel"/>
                <a:sym typeface="Abel"/>
              </a:rPr>
              <a:t>Si</a:t>
            </a:r>
            <a:r>
              <a:rPr b="1" lang="en" sz="2000">
                <a:latin typeface="Abel"/>
                <a:ea typeface="Abel"/>
                <a:cs typeface="Abel"/>
                <a:sym typeface="Abel"/>
              </a:rPr>
              <a:t>gn Up through our:</a:t>
            </a:r>
            <a:endParaRPr b="1" sz="2000">
              <a:latin typeface="Abel"/>
              <a:ea typeface="Abel"/>
              <a:cs typeface="Abel"/>
              <a:sym typeface="Abel"/>
            </a:endParaRPr>
          </a:p>
          <a:p>
            <a:pPr indent="0" lvl="0" marL="0" marR="0" rtl="0" algn="l">
              <a:lnSpc>
                <a:spcPct val="100000"/>
              </a:lnSpc>
              <a:spcBef>
                <a:spcPts val="0"/>
              </a:spcBef>
              <a:spcAft>
                <a:spcPts val="0"/>
              </a:spcAft>
              <a:buClr>
                <a:srgbClr val="000000"/>
              </a:buClr>
              <a:buSzPts val="2000"/>
              <a:buFont typeface="Arial"/>
              <a:buNone/>
            </a:pPr>
            <a:r>
              <a:rPr lang="en" sz="1800" u="sng">
                <a:solidFill>
                  <a:schemeClr val="hlink"/>
                </a:solidFill>
                <a:hlinkClick r:id="rId3"/>
              </a:rPr>
              <a:t>2026 HRE USA Leadership Survey</a:t>
            </a:r>
            <a:endParaRPr b="1" i="0" sz="2700" u="none" cap="none" strike="noStrike">
              <a:solidFill>
                <a:srgbClr val="000000"/>
              </a:solidFill>
              <a:latin typeface="Abel"/>
              <a:ea typeface="Abel"/>
              <a:cs typeface="Abel"/>
              <a:sym typeface="Abe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Playfair Display"/>
              <a:ea typeface="Playfair Display"/>
              <a:cs typeface="Playfair Display"/>
              <a:sym typeface="Playfair Display"/>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op">
  <a:themeElements>
    <a:clrScheme name="Pop">
      <a:dk1>
        <a:srgbClr val="01AFD1"/>
      </a:dk1>
      <a:lt1>
        <a:srgbClr val="F8E71C"/>
      </a:lt1>
      <a:dk2>
        <a:srgbClr val="A7A7A7"/>
      </a:dk2>
      <a:lt2>
        <a:srgbClr val="535353"/>
      </a:lt2>
      <a:accent1>
        <a:srgbClr val="666666"/>
      </a:accent1>
      <a:accent2>
        <a:srgbClr val="483165"/>
      </a:accent2>
      <a:accent3>
        <a:srgbClr val="EB1E95"/>
      </a:accent3>
      <a:accent4>
        <a:srgbClr val="0F9D58"/>
      </a:accent4>
      <a:accent5>
        <a:srgbClr val="01AFD1"/>
      </a:accent5>
      <a:accent6>
        <a:srgbClr val="9C27B0"/>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