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6"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5143500" cx="9144000"/>
  <p:notesSz cx="6858000" cy="9144000"/>
  <p:embeddedFontLst>
    <p:embeddedFont>
      <p:font typeface="Playfair Display"/>
      <p:regular r:id="rId50"/>
      <p:bold r:id="rId51"/>
      <p:italic r:id="rId52"/>
      <p:boldItalic r:id="rId53"/>
    </p:embeddedFont>
    <p:embeddedFont>
      <p:font typeface="Montserrat"/>
      <p:regular r:id="rId54"/>
      <p:bold r:id="rId55"/>
      <p:italic r:id="rId56"/>
      <p:boldItalic r:id="rId57"/>
    </p:embeddedFont>
    <p:embeddedFont>
      <p:font typeface="Open Sans SemiBold"/>
      <p:regular r:id="rId58"/>
      <p:bold r:id="rId59"/>
      <p:italic r:id="rId60"/>
      <p:boldItalic r:id="rId61"/>
    </p:embeddedFont>
    <p:embeddedFont>
      <p:font typeface="Abel"/>
      <p:regular r:id="rId62"/>
    </p:embeddedFont>
    <p:embeddedFont>
      <p:font typeface="Open Sans ExtraBold"/>
      <p:bold r:id="rId63"/>
      <p:boldItalic r:id="rId64"/>
    </p:embeddedFont>
    <p:embeddedFont>
      <p:font typeface="Helvetica Neue"/>
      <p:regular r:id="rId65"/>
      <p:bold r:id="rId66"/>
      <p:italic r:id="rId67"/>
      <p:boldItalic r:id="rId68"/>
    </p:embeddedFont>
    <p:embeddedFont>
      <p:font typeface="Oswald"/>
      <p:regular r:id="rId69"/>
      <p:bold r:id="rId70"/>
    </p:embeddedFont>
    <p:embeddedFont>
      <p:font typeface="Open Sans"/>
      <p:regular r:id="rId71"/>
      <p:bold r:id="rId72"/>
      <p:italic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OpenSans-italic.fntdata"/><Relationship Id="rId72" Type="http://schemas.openxmlformats.org/officeDocument/2006/relationships/font" Target="fonts/OpenSans-bold.fntdata"/><Relationship Id="rId31" Type="http://schemas.openxmlformats.org/officeDocument/2006/relationships/slide" Target="slides/slide25.xml"/><Relationship Id="rId30" Type="http://schemas.openxmlformats.org/officeDocument/2006/relationships/slide" Target="slides/slide24.xml"/><Relationship Id="rId74" Type="http://schemas.openxmlformats.org/officeDocument/2006/relationships/font" Target="fonts/OpenSans-boldItalic.fnt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OpenSans-regular.fntdata"/><Relationship Id="rId70" Type="http://schemas.openxmlformats.org/officeDocument/2006/relationships/font" Target="fonts/Oswald-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Abel-regular.fntdata"/><Relationship Id="rId61" Type="http://schemas.openxmlformats.org/officeDocument/2006/relationships/font" Target="fonts/OpenSansSemiBold-boldItalic.fntdata"/><Relationship Id="rId20" Type="http://schemas.openxmlformats.org/officeDocument/2006/relationships/slide" Target="slides/slide14.xml"/><Relationship Id="rId64" Type="http://schemas.openxmlformats.org/officeDocument/2006/relationships/font" Target="fonts/OpenSansExtraBold-boldItalic.fntdata"/><Relationship Id="rId63" Type="http://schemas.openxmlformats.org/officeDocument/2006/relationships/font" Target="fonts/OpenSansExtraBold-bold.fntdata"/><Relationship Id="rId22" Type="http://schemas.openxmlformats.org/officeDocument/2006/relationships/slide" Target="slides/slide16.xml"/><Relationship Id="rId66" Type="http://schemas.openxmlformats.org/officeDocument/2006/relationships/font" Target="fonts/HelveticaNeue-bold.fntdata"/><Relationship Id="rId21" Type="http://schemas.openxmlformats.org/officeDocument/2006/relationships/slide" Target="slides/slide15.xml"/><Relationship Id="rId65" Type="http://schemas.openxmlformats.org/officeDocument/2006/relationships/font" Target="fonts/HelveticaNeue-regular.fntdata"/><Relationship Id="rId24" Type="http://schemas.openxmlformats.org/officeDocument/2006/relationships/slide" Target="slides/slide18.xml"/><Relationship Id="rId68" Type="http://schemas.openxmlformats.org/officeDocument/2006/relationships/font" Target="fonts/HelveticaNeue-boldItalic.fntdata"/><Relationship Id="rId23" Type="http://schemas.openxmlformats.org/officeDocument/2006/relationships/slide" Target="slides/slide17.xml"/><Relationship Id="rId67" Type="http://schemas.openxmlformats.org/officeDocument/2006/relationships/font" Target="fonts/HelveticaNeue-italic.fntdata"/><Relationship Id="rId60" Type="http://schemas.openxmlformats.org/officeDocument/2006/relationships/font" Target="fonts/OpenSansSemi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Oswald-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PlayfairDisplay-bold.fntdata"/><Relationship Id="rId50" Type="http://schemas.openxmlformats.org/officeDocument/2006/relationships/font" Target="fonts/PlayfairDisplay-regular.fntdata"/><Relationship Id="rId53" Type="http://schemas.openxmlformats.org/officeDocument/2006/relationships/font" Target="fonts/PlayfairDisplay-boldItalic.fntdata"/><Relationship Id="rId52" Type="http://schemas.openxmlformats.org/officeDocument/2006/relationships/font" Target="fonts/PlayfairDisplay-italic.fntdata"/><Relationship Id="rId11" Type="http://schemas.openxmlformats.org/officeDocument/2006/relationships/slide" Target="slides/slide5.xml"/><Relationship Id="rId55" Type="http://schemas.openxmlformats.org/officeDocument/2006/relationships/font" Target="fonts/Montserrat-bold.fntdata"/><Relationship Id="rId10" Type="http://schemas.openxmlformats.org/officeDocument/2006/relationships/slide" Target="slides/slide4.xml"/><Relationship Id="rId54" Type="http://schemas.openxmlformats.org/officeDocument/2006/relationships/font" Target="fonts/Montserrat-regular.fntdata"/><Relationship Id="rId13" Type="http://schemas.openxmlformats.org/officeDocument/2006/relationships/slide" Target="slides/slide7.xml"/><Relationship Id="rId57" Type="http://schemas.openxmlformats.org/officeDocument/2006/relationships/font" Target="fonts/Montserrat-boldItalic.fntdata"/><Relationship Id="rId12" Type="http://schemas.openxmlformats.org/officeDocument/2006/relationships/slide" Target="slides/slide6.xml"/><Relationship Id="rId56" Type="http://schemas.openxmlformats.org/officeDocument/2006/relationships/font" Target="fonts/Montserrat-italic.fntdata"/><Relationship Id="rId15" Type="http://schemas.openxmlformats.org/officeDocument/2006/relationships/slide" Target="slides/slide9.xml"/><Relationship Id="rId59" Type="http://schemas.openxmlformats.org/officeDocument/2006/relationships/font" Target="fonts/OpenSansSemiBold-bold.fntdata"/><Relationship Id="rId14" Type="http://schemas.openxmlformats.org/officeDocument/2006/relationships/slide" Target="slides/slide8.xml"/><Relationship Id="rId58" Type="http://schemas.openxmlformats.org/officeDocument/2006/relationships/font" Target="fonts/OpenSansSemiBold-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82" name="Google Shape;1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e27bdc407e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89" name="Google Shape;189;g2e27bdc407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fd41fe2994_0_27: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198" name="Google Shape;198;g2fd41fe2994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7def877a87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ALL</a:t>
            </a:r>
            <a:endParaRPr/>
          </a:p>
        </p:txBody>
      </p:sp>
      <p:sp>
        <p:nvSpPr>
          <p:cNvPr id="207" name="Google Shape;207;g37def877a8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fd41fe2994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SAAH</a:t>
            </a:r>
            <a:endParaRPr/>
          </a:p>
        </p:txBody>
      </p:sp>
      <p:sp>
        <p:nvSpPr>
          <p:cNvPr id="222" name="Google Shape;222;g2fd41fe299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fd41fe2994_0_1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229" name="Google Shape;229;g2fd41fe2994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df610745c88a398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df610745c88a398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JAKE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a:t>
            </a:r>
            <a:endParaRPr/>
          </a:p>
        </p:txBody>
      </p:sp>
      <p:sp>
        <p:nvSpPr>
          <p:cNvPr id="245" name="Google Shape;245;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db033ed4fa_0_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gdb033ed4fa_0_1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
              <a:t>JAKE</a:t>
            </a:r>
            <a:endParaRPr/>
          </a:p>
        </p:txBody>
      </p:sp>
      <p:sp>
        <p:nvSpPr>
          <p:cNvPr id="253" name="Google Shape;253;gdb033ed4fa_0_1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db033ed4fa_0_3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db033ed4fa_0_32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a:t>
            </a:r>
            <a:endParaRPr/>
          </a:p>
        </p:txBody>
      </p:sp>
      <p:sp>
        <p:nvSpPr>
          <p:cNvPr id="261" name="Google Shape;261;gdb033ed4fa_0_32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db033ed4fa_0_3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db033ed4fa_0_3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JAKE</a:t>
            </a:r>
            <a:endParaRPr/>
          </a:p>
        </p:txBody>
      </p:sp>
      <p:sp>
        <p:nvSpPr>
          <p:cNvPr id="269" name="Google Shape;269;gdb033ed4fa_0_3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db033ed4fa_0_7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gdb033ed4fa_0_7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JAKE</a:t>
            </a:r>
            <a:endParaRPr/>
          </a:p>
        </p:txBody>
      </p:sp>
      <p:sp>
        <p:nvSpPr>
          <p:cNvPr id="277" name="Google Shape;277;gdb033ed4fa_0_7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fd404126d7_0_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a:t>
            </a:r>
            <a:endParaRPr/>
          </a:p>
        </p:txBody>
      </p:sp>
      <p:sp>
        <p:nvSpPr>
          <p:cNvPr id="290" name="Google Shape;290;g2fd404126d7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48d0ebea40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NINA-some of the issues impacting our schools. You may also recognize these as signs of authoritarianism and fascism. I</a:t>
            </a:r>
            <a:r>
              <a:rPr lang="en"/>
              <a:t>'m sure you can name others. What are issues impacting your students and your classrooms? Please put those in the chat. </a:t>
            </a:r>
            <a:endParaRPr/>
          </a:p>
        </p:txBody>
      </p:sp>
      <p:sp>
        <p:nvSpPr>
          <p:cNvPr id="297" name="Google Shape;297;g348d0ebea4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7dc38bf363_0_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 key tactic of authoritarianism is to make people feel hopeless and that they are powerless to make change.</a:t>
            </a:r>
            <a:endParaRPr/>
          </a:p>
        </p:txBody>
      </p:sp>
      <p:sp>
        <p:nvSpPr>
          <p:cNvPr id="304" name="Google Shape;304;g37dc38bf363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7dc38bf363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 </a:t>
            </a:r>
            <a:r>
              <a:rPr lang="en">
                <a:solidFill>
                  <a:schemeClr val="dk1"/>
                </a:solidFill>
              </a:rPr>
              <a:t>Why did we create this resource? Knowing that the political climate in the US has become increasingly splintered and fractious, how do we help students navigate this? We are also concerned with the very real dismantling of democratic practices and policies in the US and abroad. Our hope was to engage students with small actions that they can take individually and  collectively to effect change. Timothy Snyder, a historian at Yale published On Tyranny as a response to the 2016 election. We used this book as a framework for our lessons.  I will be talking a little later about some of Woven Teaching's other resources and materials.</a:t>
            </a:r>
            <a:endParaRPr/>
          </a:p>
        </p:txBody>
      </p:sp>
      <p:sp>
        <p:nvSpPr>
          <p:cNvPr id="311" name="Google Shape;311;g37dc38bf36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7ec2ec4727_0_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 </a:t>
            </a:r>
            <a:r>
              <a:rPr lang="en">
                <a:solidFill>
                  <a:schemeClr val="dk1"/>
                </a:solidFill>
              </a:rPr>
              <a:t>Why did we create this resource? Knowing that the political climate in the US has become increasingly splintered and fractious, how do we help students navigate this? We are also concerned with the very real dismantling of democratic practices and policies in the US and abroad. Our hope was to engage students with small actions that they can take individually and  collectively to effect change. Timothy Snyder, a historian at Yale published On Tyranny as a response to the 2016 election. We used this book as a framework for our lessons.  I will be talking a little later about some of Woven Teaching's other resources and materials.</a:t>
            </a:r>
            <a:endParaRPr/>
          </a:p>
        </p:txBody>
      </p:sp>
      <p:sp>
        <p:nvSpPr>
          <p:cNvPr id="320" name="Google Shape;320;g37ec2ec4727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7dc38bf363_0_47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r>
              <a:rPr lang="en">
                <a:solidFill>
                  <a:schemeClr val="dk1"/>
                </a:solidFill>
              </a:rPr>
              <a:t>…, which identified 12 of these lessons and turned them into this curriculum of 15 lessons for the secondary level classroom. </a:t>
            </a:r>
            <a:endParaRPr>
              <a:solidFill>
                <a:schemeClr val="dk1"/>
              </a:solidFill>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SzPts val="1100"/>
              <a:buNone/>
            </a:pPr>
            <a:r>
              <a:rPr lang="en">
                <a:solidFill>
                  <a:schemeClr val="dk1"/>
                </a:solidFill>
              </a:rPr>
              <a:t>In addition to teaching students small actions that they can take to make change, the curriculum also offers inspirational examples from the global and historical struggles to protect democracy.</a:t>
            </a:r>
            <a:endParaRPr>
              <a:solidFill>
                <a:schemeClr val="dk1"/>
              </a:solidFill>
            </a:endParaRPr>
          </a:p>
          <a:p>
            <a:pPr indent="0" lvl="0" marL="0" rtl="0" algn="l">
              <a:spcBef>
                <a:spcPts val="1000"/>
              </a:spcBef>
              <a:spcAft>
                <a:spcPts val="0"/>
              </a:spcAft>
              <a:buSzPts val="1100"/>
              <a:buNone/>
            </a:pPr>
            <a:r>
              <a:rPr lang="en">
                <a:solidFill>
                  <a:schemeClr val="dk1"/>
                </a:solidFill>
              </a:rPr>
              <a:t>Our goal was to offer this curriculum as a way of turning despair into informed action.  We created this resource because </a:t>
            </a:r>
            <a:r>
              <a:rPr b="1" lang="en">
                <a:solidFill>
                  <a:schemeClr val="dk1"/>
                </a:solidFill>
              </a:rPr>
              <a:t>our hope</a:t>
            </a:r>
            <a:r>
              <a:rPr lang="en">
                <a:solidFill>
                  <a:schemeClr val="dk1"/>
                </a:solidFill>
              </a:rPr>
              <a:t> is to give students the information and opportunities to engage them in small actions that they can take to effect change.</a:t>
            </a:r>
            <a:endParaRPr>
              <a:solidFill>
                <a:schemeClr val="dk1"/>
              </a:solidFill>
            </a:endParaRPr>
          </a:p>
          <a:p>
            <a:pPr indent="0" lvl="0" marL="0" rtl="0" algn="l">
              <a:spcBef>
                <a:spcPts val="1000"/>
              </a:spcBef>
              <a:spcAft>
                <a:spcPts val="0"/>
              </a:spcAft>
              <a:buSzPts val="1100"/>
              <a:buNone/>
            </a:pPr>
            <a:r>
              <a:rPr lang="en">
                <a:solidFill>
                  <a:schemeClr val="dk1"/>
                </a:solidFill>
              </a:rPr>
              <a:t>We created this because we know that education is a critical element in protecting democracy. As iCIVICS – the nonprofit group focused on civics education and an active citizenry  – says, “The best way to protect democracy is to teach it.”</a:t>
            </a:r>
            <a:endParaRPr/>
          </a:p>
        </p:txBody>
      </p:sp>
      <p:sp>
        <p:nvSpPr>
          <p:cNvPr id="327" name="Google Shape;327;g37dc38bf363_0_4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48d0ebea40_0_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334" name="Google Shape;334;g348d0ebea40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48d0ebea40_0_1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p>
        </p:txBody>
      </p:sp>
      <p:sp>
        <p:nvSpPr>
          <p:cNvPr id="341" name="Google Shape;341;g348d0ebea40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7dc38bf363_0_60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solidFill>
                <a:schemeClr val="dk1"/>
              </a:solidFill>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SzPts val="1100"/>
              <a:buNone/>
            </a:pPr>
            <a:r>
              <a:rPr lang="en">
                <a:solidFill>
                  <a:schemeClr val="dk1"/>
                </a:solidFill>
              </a:rPr>
              <a:t>In addition to teaching students small actions that they can take to make change, the curriculum also offers inspirational examples from the global and historical struggles to protect democracy.</a:t>
            </a:r>
            <a:endParaRPr>
              <a:solidFill>
                <a:schemeClr val="dk1"/>
              </a:solidFill>
            </a:endParaRPr>
          </a:p>
          <a:p>
            <a:pPr indent="0" lvl="0" marL="0" rtl="0" algn="l">
              <a:spcBef>
                <a:spcPts val="1000"/>
              </a:spcBef>
              <a:spcAft>
                <a:spcPts val="0"/>
              </a:spcAft>
              <a:buSzPts val="1100"/>
              <a:buNone/>
            </a:pPr>
            <a:r>
              <a:rPr lang="en">
                <a:solidFill>
                  <a:schemeClr val="dk1"/>
                </a:solidFill>
              </a:rPr>
              <a:t>Our goal was to offer this curriculum as a way of turning despair into informed action.  We created this resource because </a:t>
            </a:r>
            <a:r>
              <a:rPr b="1" lang="en">
                <a:solidFill>
                  <a:schemeClr val="dk1"/>
                </a:solidFill>
              </a:rPr>
              <a:t>our hope</a:t>
            </a:r>
            <a:r>
              <a:rPr lang="en">
                <a:solidFill>
                  <a:schemeClr val="dk1"/>
                </a:solidFill>
              </a:rPr>
              <a:t> is to give students the information and opportunities to engage them in small actions that they can take to effect change.</a:t>
            </a:r>
            <a:endParaRPr>
              <a:solidFill>
                <a:schemeClr val="dk1"/>
              </a:solidFill>
            </a:endParaRPr>
          </a:p>
          <a:p>
            <a:pPr indent="0" lvl="0" marL="0" rtl="0" algn="l">
              <a:spcBef>
                <a:spcPts val="1000"/>
              </a:spcBef>
              <a:spcAft>
                <a:spcPts val="0"/>
              </a:spcAft>
              <a:buSzPts val="1100"/>
              <a:buNone/>
            </a:pPr>
            <a:r>
              <a:rPr lang="en">
                <a:solidFill>
                  <a:schemeClr val="dk1"/>
                </a:solidFill>
              </a:rPr>
              <a:t>We created this because we know that education is a critical element in protecting democracy. As iCIVICS – the nonprofit group focused on civics education and an active citizenry  – says, “The best way to protect democracy is to teach it.”</a:t>
            </a:r>
            <a:endParaRPr/>
          </a:p>
        </p:txBody>
      </p:sp>
      <p:sp>
        <p:nvSpPr>
          <p:cNvPr id="348" name="Google Shape;348;g37dc38bf363_0_6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7dc38bf363_0_50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solidFill>
                <a:schemeClr val="dk1"/>
              </a:solidFill>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SzPts val="1100"/>
              <a:buNone/>
            </a:pPr>
            <a:r>
              <a:rPr lang="en">
                <a:solidFill>
                  <a:schemeClr val="dk1"/>
                </a:solidFill>
              </a:rPr>
              <a:t>In addition to teaching students small actions that they can take to make change, the curriculum also offers inspirational examples from the global and historical struggles to protect democracy.</a:t>
            </a:r>
            <a:endParaRPr>
              <a:solidFill>
                <a:schemeClr val="dk1"/>
              </a:solidFill>
            </a:endParaRPr>
          </a:p>
          <a:p>
            <a:pPr indent="0" lvl="0" marL="0" rtl="0" algn="l">
              <a:spcBef>
                <a:spcPts val="1000"/>
              </a:spcBef>
              <a:spcAft>
                <a:spcPts val="0"/>
              </a:spcAft>
              <a:buSzPts val="1100"/>
              <a:buNone/>
            </a:pPr>
            <a:r>
              <a:rPr lang="en">
                <a:solidFill>
                  <a:schemeClr val="dk1"/>
                </a:solidFill>
              </a:rPr>
              <a:t>Our goal was to offer this curriculum as a way of turning despair into informed action.  We created this resource because </a:t>
            </a:r>
            <a:r>
              <a:rPr b="1" lang="en">
                <a:solidFill>
                  <a:schemeClr val="dk1"/>
                </a:solidFill>
              </a:rPr>
              <a:t>our hope</a:t>
            </a:r>
            <a:r>
              <a:rPr lang="en">
                <a:solidFill>
                  <a:schemeClr val="dk1"/>
                </a:solidFill>
              </a:rPr>
              <a:t> is to give students the information and opportunities to engage them in small actions that they can take to effect change.</a:t>
            </a:r>
            <a:endParaRPr>
              <a:solidFill>
                <a:schemeClr val="dk1"/>
              </a:solidFill>
            </a:endParaRPr>
          </a:p>
          <a:p>
            <a:pPr indent="0" lvl="0" marL="0" rtl="0" algn="l">
              <a:spcBef>
                <a:spcPts val="1000"/>
              </a:spcBef>
              <a:spcAft>
                <a:spcPts val="0"/>
              </a:spcAft>
              <a:buSzPts val="1100"/>
              <a:buNone/>
            </a:pPr>
            <a:r>
              <a:rPr lang="en">
                <a:solidFill>
                  <a:schemeClr val="dk1"/>
                </a:solidFill>
              </a:rPr>
              <a:t>We created this because we know that education is a critical element in protecting democracy. As iCIVICS – the nonprofit group focused on civics education and an active citizenry  – says, “The best way to protect democracy is to teach it.”</a:t>
            </a:r>
            <a:endParaRPr/>
          </a:p>
        </p:txBody>
      </p:sp>
      <p:sp>
        <p:nvSpPr>
          <p:cNvPr id="356" name="Google Shape;356;g37dc38bf363_0_5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7dc38bf363_0_50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r>
              <a:rPr lang="en">
                <a:solidFill>
                  <a:schemeClr val="dk1"/>
                </a:solidFill>
              </a:rPr>
              <a:t>…,</a:t>
            </a:r>
            <a:r>
              <a:rPr lang="en">
                <a:solidFill>
                  <a:schemeClr val="dk1"/>
                </a:solidFill>
              </a:rPr>
              <a:t>One of the primary things we do at Woven Teaching is create lessons and curricula. These three make up the 3 pillars of our work. The first, Human RIghts are for Everyone is a practical guide to teaching about human rights. Defending Democracy is about holding the line and fighting authoritarianism. Lastly, genocide is a central issue for us as well. Stages of Genocide is a resource that we created with the Genocide Education Project. This guide uses Professor Gregory Stanton’s 10 stages of genocide to discuss case studies taken from different instances of mass atrocity and genocide.</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SzPts val="1100"/>
              <a:buNone/>
            </a:pPr>
            <a:r>
              <a:rPr lang="en">
                <a:solidFill>
                  <a:schemeClr val="dk1"/>
                </a:solidFill>
              </a:rPr>
              <a:t>In addition to teaching students small actions that they can take to make change, the curriculum also offers inspirational examples from the global and historical struggles to protect democracy.</a:t>
            </a:r>
            <a:endParaRPr>
              <a:solidFill>
                <a:schemeClr val="dk1"/>
              </a:solidFill>
            </a:endParaRPr>
          </a:p>
          <a:p>
            <a:pPr indent="0" lvl="0" marL="0" rtl="0" algn="l">
              <a:spcBef>
                <a:spcPts val="1000"/>
              </a:spcBef>
              <a:spcAft>
                <a:spcPts val="0"/>
              </a:spcAft>
              <a:buSzPts val="1100"/>
              <a:buNone/>
            </a:pPr>
            <a:r>
              <a:rPr lang="en">
                <a:solidFill>
                  <a:schemeClr val="dk1"/>
                </a:solidFill>
              </a:rPr>
              <a:t>Our goal was to offer this curriculum as a way of turning despair into informed action.  We created this resource because </a:t>
            </a:r>
            <a:r>
              <a:rPr b="1" lang="en">
                <a:solidFill>
                  <a:schemeClr val="dk1"/>
                </a:solidFill>
              </a:rPr>
              <a:t>our hope</a:t>
            </a:r>
            <a:r>
              <a:rPr lang="en">
                <a:solidFill>
                  <a:schemeClr val="dk1"/>
                </a:solidFill>
              </a:rPr>
              <a:t> is to give students the information and opportunities to engage them in small actions that they can take to effect change.</a:t>
            </a:r>
            <a:endParaRPr>
              <a:solidFill>
                <a:schemeClr val="dk1"/>
              </a:solidFill>
            </a:endParaRPr>
          </a:p>
          <a:p>
            <a:pPr indent="0" lvl="0" marL="0" rtl="0" algn="l">
              <a:spcBef>
                <a:spcPts val="1000"/>
              </a:spcBef>
              <a:spcAft>
                <a:spcPts val="0"/>
              </a:spcAft>
              <a:buSzPts val="1100"/>
              <a:buNone/>
            </a:pPr>
            <a:r>
              <a:rPr lang="en">
                <a:solidFill>
                  <a:schemeClr val="dk1"/>
                </a:solidFill>
              </a:rPr>
              <a:t>We created this because we know that education is a critical element in protecting democracy. As iCIVICS – the nonprofit group focused on civics education and an active citizenry  – says, “The best way to protect democracy is to teach it.”</a:t>
            </a:r>
            <a:endParaRPr/>
          </a:p>
        </p:txBody>
      </p:sp>
      <p:sp>
        <p:nvSpPr>
          <p:cNvPr id="364" name="Google Shape;364;g37dc38bf363_0_5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7dc38bf363_0_59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NINA-</a:t>
            </a:r>
            <a:endParaRPr>
              <a:solidFill>
                <a:schemeClr val="dk1"/>
              </a:solidFill>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SzPts val="1100"/>
              <a:buNone/>
            </a:pPr>
            <a:r>
              <a:rPr lang="en">
                <a:solidFill>
                  <a:schemeClr val="dk1"/>
                </a:solidFill>
              </a:rPr>
              <a:t>In addition to teaching students small actions that they can take to make change, the curriculum also offers inspirational examples from the global and historical struggles to protect democracy.</a:t>
            </a:r>
            <a:endParaRPr>
              <a:solidFill>
                <a:schemeClr val="dk1"/>
              </a:solidFill>
            </a:endParaRPr>
          </a:p>
          <a:p>
            <a:pPr indent="0" lvl="0" marL="0" rtl="0" algn="l">
              <a:spcBef>
                <a:spcPts val="1000"/>
              </a:spcBef>
              <a:spcAft>
                <a:spcPts val="0"/>
              </a:spcAft>
              <a:buSzPts val="1100"/>
              <a:buNone/>
            </a:pPr>
            <a:r>
              <a:rPr lang="en">
                <a:solidFill>
                  <a:schemeClr val="dk1"/>
                </a:solidFill>
              </a:rPr>
              <a:t>Our goal was to offer this curriculum as a way of turning despair into informed action.  We created this resource because </a:t>
            </a:r>
            <a:r>
              <a:rPr b="1" lang="en">
                <a:solidFill>
                  <a:schemeClr val="dk1"/>
                </a:solidFill>
              </a:rPr>
              <a:t>our hope</a:t>
            </a:r>
            <a:r>
              <a:rPr lang="en">
                <a:solidFill>
                  <a:schemeClr val="dk1"/>
                </a:solidFill>
              </a:rPr>
              <a:t> is to give students the information and opportunities to engage them in small actions that they can take to effect change.</a:t>
            </a:r>
            <a:endParaRPr>
              <a:solidFill>
                <a:schemeClr val="dk1"/>
              </a:solidFill>
            </a:endParaRPr>
          </a:p>
          <a:p>
            <a:pPr indent="0" lvl="0" marL="0" rtl="0" algn="l">
              <a:spcBef>
                <a:spcPts val="1000"/>
              </a:spcBef>
              <a:spcAft>
                <a:spcPts val="0"/>
              </a:spcAft>
              <a:buSzPts val="1100"/>
              <a:buNone/>
            </a:pPr>
            <a:r>
              <a:rPr lang="en">
                <a:solidFill>
                  <a:schemeClr val="dk1"/>
                </a:solidFill>
              </a:rPr>
              <a:t>We created this because we know that education is a critical element in protecting democracy. As iCIVICS – the nonprofit group focused on civics education and an active citizenry  – says, “The best way to protect democracy is to teach it.”</a:t>
            </a:r>
            <a:endParaRPr/>
          </a:p>
        </p:txBody>
      </p:sp>
      <p:sp>
        <p:nvSpPr>
          <p:cNvPr id="375" name="Google Shape;375;g37dc38bf363_0_5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023bf3d7fd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JAKE, all the way through till Evaluation and Parting Words</a:t>
            </a:r>
            <a:endParaRPr/>
          </a:p>
        </p:txBody>
      </p:sp>
      <p:sp>
        <p:nvSpPr>
          <p:cNvPr id="384" name="Google Shape;384;g3023bf3d7f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1" name="Google Shape;39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5: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0" name="Google Shape;40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df12ada123_1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7" name="Google Shape;407;g2df12ada123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6" name="Google Shape;41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5" name="Google Shape;42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3" name="Google Shape;43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0" name="Google Shape;44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1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0" name="Google Shape;45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e0ea76376e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2e0ea76376e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e0ea76376e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2e0ea76376e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17: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7" name="Google Shape;47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5" name="Google Shape;48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1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3" name="Google Shape;49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023bf3d7fd_0_1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4" name="Google Shape;504;g3023bf3d7fd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fd404126d7_0_1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4" name="Google Shape;514;g2fd404126d7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7def877a87_0_1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1" name="Google Shape;521;g37def877a87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fd404126d7_0_1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0" name="Google Shape;530;g2fd404126d7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0dfd5117f5_0_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8" name="Google Shape;538;g20dfd5117f5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spTree>
      <p:nvGrpSpPr>
        <p:cNvPr id="9" name="Shape 9"/>
        <p:cNvGrpSpPr/>
        <p:nvPr/>
      </p:nvGrpSpPr>
      <p:grpSpPr>
        <a:xfrm>
          <a:off x="0" y="0"/>
          <a:ext cx="0" cy="0"/>
          <a:chOff x="0" y="0"/>
          <a:chExt cx="0" cy="0"/>
        </a:xfrm>
      </p:grpSpPr>
      <p:sp>
        <p:nvSpPr>
          <p:cNvPr id="10" name="Google Shape;10;p2"/>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1" name="Google Shape;11;p2"/>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2" name="Google Shape;12;p2"/>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p:cSld name="TITLE_AND_BODY 2">
    <p:spTree>
      <p:nvGrpSpPr>
        <p:cNvPr id="13" name="Shape 13"/>
        <p:cNvGrpSpPr/>
        <p:nvPr/>
      </p:nvGrpSpPr>
      <p:grpSpPr>
        <a:xfrm>
          <a:off x="0" y="0"/>
          <a:ext cx="0" cy="0"/>
          <a:chOff x="0" y="0"/>
          <a:chExt cx="0" cy="0"/>
        </a:xfrm>
      </p:grpSpPr>
      <p:sp>
        <p:nvSpPr>
          <p:cNvPr id="14" name="Google Shape;14;p3"/>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5" name="Google Shape;15;p3"/>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6" name="Google Shape;16;p3"/>
          <p:cNvSpPr txBox="1"/>
          <p:nvPr>
            <p:ph idx="12" type="sldNum"/>
          </p:nvPr>
        </p:nvSpPr>
        <p:spPr>
          <a:xfrm>
            <a:off x="8709886" y="4717934"/>
            <a:ext cx="336813"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p:cSld name="TITLE_AND_BODY 3">
    <p:spTree>
      <p:nvGrpSpPr>
        <p:cNvPr id="17" name="Shape 17"/>
        <p:cNvGrpSpPr/>
        <p:nvPr/>
      </p:nvGrpSpPr>
      <p:grpSpPr>
        <a:xfrm>
          <a:off x="0" y="0"/>
          <a:ext cx="0" cy="0"/>
          <a:chOff x="0" y="0"/>
          <a:chExt cx="0" cy="0"/>
        </a:xfrm>
      </p:grpSpPr>
      <p:sp>
        <p:nvSpPr>
          <p:cNvPr id="18" name="Google Shape;18;p4"/>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9" name="Google Shape;19;p4"/>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0" name="Google Shape;20;p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1088684" y="603389"/>
            <a:ext cx="6968400" cy="786900"/>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 name="Google Shape;23;p5"/>
          <p:cNvSpPr txBox="1"/>
          <p:nvPr>
            <p:ph idx="1" type="body"/>
          </p:nvPr>
        </p:nvSpPr>
        <p:spPr>
          <a:xfrm>
            <a:off x="1088684" y="1511799"/>
            <a:ext cx="6968400" cy="2588100"/>
          </a:xfrm>
          <a:prstGeom prst="rect">
            <a:avLst/>
          </a:prstGeom>
          <a:noFill/>
          <a:ln>
            <a:noFill/>
          </a:ln>
        </p:spPr>
        <p:txBody>
          <a:bodyPr anchorCtr="0" anchor="t" bIns="34275" lIns="68575" spcFirstLastPara="1" rIns="68575" wrap="square" tIns="34275">
            <a:normAutofit/>
          </a:bodyPr>
          <a:lstStyle>
            <a:lvl1pPr indent="-317500" lvl="0" marL="457200" algn="l">
              <a:lnSpc>
                <a:spcPct val="120000"/>
              </a:lnSpc>
              <a:spcBef>
                <a:spcPts val="800"/>
              </a:spcBef>
              <a:spcAft>
                <a:spcPts val="0"/>
              </a:spcAft>
              <a:buSzPts val="1400"/>
              <a:buChar char="•"/>
              <a:defRPr/>
            </a:lvl1pPr>
            <a:lvl2pPr indent="-317500" lvl="1" marL="914400" algn="l">
              <a:lnSpc>
                <a:spcPct val="120000"/>
              </a:lnSpc>
              <a:spcBef>
                <a:spcPts val="400"/>
              </a:spcBef>
              <a:spcAft>
                <a:spcPts val="0"/>
              </a:spcAft>
              <a:buSzPts val="1400"/>
              <a:buChar char="•"/>
              <a:defRPr/>
            </a:lvl2pPr>
            <a:lvl3pPr indent="-317500" lvl="2" marL="1371600" algn="l">
              <a:lnSpc>
                <a:spcPct val="120000"/>
              </a:lnSpc>
              <a:spcBef>
                <a:spcPts val="400"/>
              </a:spcBef>
              <a:spcAft>
                <a:spcPts val="0"/>
              </a:spcAft>
              <a:buSzPts val="1400"/>
              <a:buChar char="•"/>
              <a:defRPr/>
            </a:lvl3pPr>
            <a:lvl4pPr indent="-317500" lvl="3" marL="1828800" algn="l">
              <a:lnSpc>
                <a:spcPct val="120000"/>
              </a:lnSpc>
              <a:spcBef>
                <a:spcPts val="400"/>
              </a:spcBef>
              <a:spcAft>
                <a:spcPts val="0"/>
              </a:spcAft>
              <a:buSzPts val="1400"/>
              <a:buChar char="•"/>
              <a:defRPr/>
            </a:lvl4pPr>
            <a:lvl5pPr indent="-317500" lvl="4" marL="2286000" algn="l">
              <a:lnSpc>
                <a:spcPct val="120000"/>
              </a:lnSpc>
              <a:spcBef>
                <a:spcPts val="400"/>
              </a:spcBef>
              <a:spcAft>
                <a:spcPts val="0"/>
              </a:spcAft>
              <a:buSzPts val="1400"/>
              <a:buChar char="•"/>
              <a:defRPr/>
            </a:lvl5pPr>
            <a:lvl6pPr indent="-317500" lvl="5" marL="2743200" algn="l">
              <a:lnSpc>
                <a:spcPct val="120000"/>
              </a:lnSpc>
              <a:spcBef>
                <a:spcPts val="400"/>
              </a:spcBef>
              <a:spcAft>
                <a:spcPts val="0"/>
              </a:spcAft>
              <a:buSzPts val="1400"/>
              <a:buChar char="•"/>
              <a:defRPr/>
            </a:lvl6pPr>
            <a:lvl7pPr indent="-317500" lvl="6" marL="3200400" algn="l">
              <a:lnSpc>
                <a:spcPct val="120000"/>
              </a:lnSpc>
              <a:spcBef>
                <a:spcPts val="400"/>
              </a:spcBef>
              <a:spcAft>
                <a:spcPts val="0"/>
              </a:spcAft>
              <a:buSzPts val="1400"/>
              <a:buChar char="•"/>
              <a:defRPr/>
            </a:lvl7pPr>
            <a:lvl8pPr indent="-317500" lvl="7" marL="3657600" algn="l">
              <a:lnSpc>
                <a:spcPct val="120000"/>
              </a:lnSpc>
              <a:spcBef>
                <a:spcPts val="400"/>
              </a:spcBef>
              <a:spcAft>
                <a:spcPts val="0"/>
              </a:spcAft>
              <a:buSzPts val="1400"/>
              <a:buChar char="•"/>
              <a:defRPr/>
            </a:lvl8pPr>
            <a:lvl9pPr indent="-317500" lvl="8" marL="4114800" algn="l">
              <a:lnSpc>
                <a:spcPct val="120000"/>
              </a:lnSpc>
              <a:spcBef>
                <a:spcPts val="400"/>
              </a:spcBef>
              <a:spcAft>
                <a:spcPts val="0"/>
              </a:spcAft>
              <a:buSzPts val="1400"/>
              <a:buChar char="•"/>
              <a:defRPr/>
            </a:lvl9pPr>
          </a:lstStyle>
          <a:p/>
        </p:txBody>
      </p:sp>
      <p:sp>
        <p:nvSpPr>
          <p:cNvPr id="24" name="Google Shape;24;p5"/>
          <p:cNvSpPr txBox="1"/>
          <p:nvPr>
            <p:ph idx="10" type="dt"/>
          </p:nvPr>
        </p:nvSpPr>
        <p:spPr>
          <a:xfrm>
            <a:off x="5431559" y="247777"/>
            <a:ext cx="2625600" cy="2319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5" name="Google Shape;25;p5"/>
          <p:cNvSpPr txBox="1"/>
          <p:nvPr>
            <p:ph idx="11" type="ftr"/>
          </p:nvPr>
        </p:nvSpPr>
        <p:spPr>
          <a:xfrm>
            <a:off x="1088684" y="246980"/>
            <a:ext cx="4220100" cy="231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6" name="Google Shape;26;p5"/>
          <p:cNvSpPr txBox="1"/>
          <p:nvPr>
            <p:ph idx="12" type="sldNum"/>
          </p:nvPr>
        </p:nvSpPr>
        <p:spPr>
          <a:xfrm>
            <a:off x="360045" y="599230"/>
            <a:ext cx="608100" cy="377700"/>
          </a:xfrm>
          <a:prstGeom prst="rect">
            <a:avLst/>
          </a:prstGeom>
          <a:noFill/>
          <a:ln>
            <a:noFill/>
          </a:ln>
        </p:spPr>
        <p:txBody>
          <a:bodyPr anchorCtr="0" anchor="t" bIns="34275" lIns="68575" spcFirstLastPara="1" rIns="68575" wrap="square" tIns="34275">
            <a:noAutofit/>
          </a:bodyPr>
          <a:lstStyle>
            <a:lvl1pPr indent="0" lvl="0"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2100"/>
              <a:buFont typeface="Arial"/>
              <a:buNone/>
              <a:defRPr b="0" i="0" sz="2100" u="none" cap="none" strike="noStrike">
                <a:solidFill>
                  <a:schemeClr val="accen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F8E71C"/>
        </a:solidFill>
      </p:bgPr>
    </p:bg>
    <p:spTree>
      <p:nvGrpSpPr>
        <p:cNvPr id="29" name="Shape 29"/>
        <p:cNvGrpSpPr/>
        <p:nvPr/>
      </p:nvGrpSpPr>
      <p:grpSpPr>
        <a:xfrm>
          <a:off x="0" y="0"/>
          <a:ext cx="0" cy="0"/>
          <a:chOff x="0" y="0"/>
          <a:chExt cx="0" cy="0"/>
        </a:xfrm>
      </p:grpSpPr>
      <p:sp>
        <p:nvSpPr>
          <p:cNvPr id="30" name="Google Shape;30;p7"/>
          <p:cNvSpPr/>
          <p:nvPr/>
        </p:nvSpPr>
        <p:spPr>
          <a:xfrm>
            <a:off x="4286249" y="0"/>
            <a:ext cx="72302" cy="5143500"/>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7"/>
          <p:cNvSpPr/>
          <p:nvPr/>
        </p:nvSpPr>
        <p:spPr>
          <a:xfrm>
            <a:off x="4358475" y="0"/>
            <a:ext cx="3853201" cy="5143500"/>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7"/>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6800"/>
              <a:buFont typeface="Playfair Display"/>
              <a:buNone/>
              <a:defRPr b="1" sz="6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3" name="Google Shape;33;p7"/>
          <p:cNvSpPr txBox="1"/>
          <p:nvPr>
            <p:ph idx="1" type="body"/>
          </p:nvPr>
        </p:nvSpPr>
        <p:spPr>
          <a:xfrm>
            <a:off x="344249" y="3550649"/>
            <a:ext cx="4910101" cy="577801"/>
          </a:xfrm>
          <a:prstGeom prst="rect">
            <a:avLst/>
          </a:prstGeom>
          <a:solidFill>
            <a:srgbClr val="000000"/>
          </a:solid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FFFFFF"/>
              </a:buClr>
              <a:buSzPts val="2400"/>
              <a:buFont typeface="Montserrat"/>
              <a:buNone/>
              <a:defRPr b="1" sz="2400">
                <a:solidFill>
                  <a:srgbClr val="FFFFFF"/>
                </a:solidFill>
                <a:latin typeface="Montserrat"/>
                <a:ea typeface="Montserrat"/>
                <a:cs typeface="Montserrat"/>
                <a:sym typeface="Montserrat"/>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34" name="Google Shape;34;p7"/>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bg>
      <p:bgPr>
        <a:solidFill>
          <a:schemeClr val="accent5"/>
        </a:solidFill>
      </p:bgPr>
    </p:bg>
    <p:spTree>
      <p:nvGrpSpPr>
        <p:cNvPr id="35" name="Shape 35"/>
        <p:cNvGrpSpPr/>
        <p:nvPr/>
      </p:nvGrpSpPr>
      <p:grpSpPr>
        <a:xfrm>
          <a:off x="0" y="0"/>
          <a:ext cx="0" cy="0"/>
          <a:chOff x="0" y="0"/>
          <a:chExt cx="0" cy="0"/>
        </a:xfrm>
      </p:grpSpPr>
      <p:sp>
        <p:nvSpPr>
          <p:cNvPr id="36" name="Google Shape;36;p8"/>
          <p:cNvSpPr/>
          <p:nvPr/>
        </p:nvSpPr>
        <p:spPr>
          <a:xfrm rot="5400000">
            <a:off x="4550700" y="-498600"/>
            <a:ext cx="42601" cy="8455801"/>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8"/>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4800"/>
              <a:buFont typeface="Playfair Display"/>
              <a:buNone/>
              <a:defRPr b="1" sz="4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8" name="Google Shape;38;p8"/>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type="twoColTx">
  <p:cSld name="TITLE_AND_TWO_COLUMNS">
    <p:spTree>
      <p:nvGrpSpPr>
        <p:cNvPr id="39" name="Shape 39"/>
        <p:cNvGrpSpPr/>
        <p:nvPr/>
      </p:nvGrpSpPr>
      <p:grpSpPr>
        <a:xfrm>
          <a:off x="0" y="0"/>
          <a:ext cx="0" cy="0"/>
          <a:chOff x="0" y="0"/>
          <a:chExt cx="0" cy="0"/>
        </a:xfrm>
      </p:grpSpPr>
      <p:sp>
        <p:nvSpPr>
          <p:cNvPr id="40" name="Google Shape;40;p9"/>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1" name="Google Shape;41;p9"/>
          <p:cNvSpPr txBox="1"/>
          <p:nvPr>
            <p:ph idx="1" type="body"/>
          </p:nvPr>
        </p:nvSpPr>
        <p:spPr>
          <a:xfrm>
            <a:off x="311699" y="1234049"/>
            <a:ext cx="3999902" cy="3334801"/>
          </a:xfrm>
          <a:prstGeom prst="rect">
            <a:avLst/>
          </a:prstGeom>
          <a:noFill/>
          <a:ln>
            <a:noFill/>
          </a:ln>
        </p:spPr>
        <p:txBody>
          <a:bodyPr anchorCtr="0" anchor="t" bIns="91400" lIns="91400" spcFirstLastPara="1" rIns="91400" wrap="square" tIns="91400">
            <a:noAutofit/>
          </a:bodyPr>
          <a:lstStyle>
            <a:lvl1pPr indent="-317500" lvl="0" marL="457200" algn="l">
              <a:lnSpc>
                <a:spcPct val="115000"/>
              </a:lnSpc>
              <a:spcBef>
                <a:spcPts val="0"/>
              </a:spcBef>
              <a:spcAft>
                <a:spcPts val="0"/>
              </a:spcAft>
              <a:buSzPts val="1400"/>
              <a:buChar char="●"/>
              <a:defRPr sz="14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42" name="Google Shape;42;p9"/>
          <p:cNvSpPr txBox="1"/>
          <p:nvPr>
            <p:ph idx="2" type="body"/>
          </p:nvPr>
        </p:nvSpPr>
        <p:spPr>
          <a:xfrm>
            <a:off x="4832399" y="1234049"/>
            <a:ext cx="39999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43" name="Google Shape;43;p9"/>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44" name="Shape 44"/>
        <p:cNvGrpSpPr/>
        <p:nvPr/>
      </p:nvGrpSpPr>
      <p:grpSpPr>
        <a:xfrm>
          <a:off x="0" y="0"/>
          <a:ext cx="0" cy="0"/>
          <a:chOff x="0" y="0"/>
          <a:chExt cx="0" cy="0"/>
        </a:xfrm>
      </p:grpSpPr>
      <p:sp>
        <p:nvSpPr>
          <p:cNvPr id="45" name="Google Shape;45;p10"/>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6" name="Google Shape;46;p10"/>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p:cSld name="ONE_COLUMN_TEXT">
    <p:spTree>
      <p:nvGrpSpPr>
        <p:cNvPr id="47" name="Shape 47"/>
        <p:cNvGrpSpPr/>
        <p:nvPr/>
      </p:nvGrpSpPr>
      <p:grpSpPr>
        <a:xfrm>
          <a:off x="0" y="0"/>
          <a:ext cx="0" cy="0"/>
          <a:chOff x="0" y="0"/>
          <a:chExt cx="0" cy="0"/>
        </a:xfrm>
      </p:grpSpPr>
      <p:sp>
        <p:nvSpPr>
          <p:cNvPr id="48" name="Google Shape;48;p11"/>
          <p:cNvSpPr txBox="1"/>
          <p:nvPr>
            <p:ph type="title"/>
          </p:nvPr>
        </p:nvSpPr>
        <p:spPr>
          <a:xfrm>
            <a:off x="311699" y="555600"/>
            <a:ext cx="2808001" cy="7557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000000"/>
              </a:buClr>
              <a:buSzPts val="2400"/>
              <a:buFont typeface="Oswald"/>
              <a:buNone/>
              <a:defRPr sz="24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9" name="Google Shape;49;p11"/>
          <p:cNvSpPr txBox="1"/>
          <p:nvPr>
            <p:ph idx="1" type="body"/>
          </p:nvPr>
        </p:nvSpPr>
        <p:spPr>
          <a:xfrm>
            <a:off x="311699" y="1389599"/>
            <a:ext cx="2808001" cy="3179401"/>
          </a:xfrm>
          <a:prstGeom prst="rect">
            <a:avLst/>
          </a:prstGeom>
          <a:noFill/>
          <a:ln>
            <a:noFill/>
          </a:ln>
        </p:spPr>
        <p:txBody>
          <a:bodyPr anchorCtr="0" anchor="t" bIns="91400" lIns="91400" spcFirstLastPara="1" rIns="91400" wrap="square" tIns="91400">
            <a:noAutofit/>
          </a:bodyPr>
          <a:lstStyle>
            <a:lvl1pPr indent="-304800" lvl="0" marL="457200" algn="l">
              <a:lnSpc>
                <a:spcPct val="115000"/>
              </a:lnSpc>
              <a:spcBef>
                <a:spcPts val="0"/>
              </a:spcBef>
              <a:spcAft>
                <a:spcPts val="0"/>
              </a:spcAft>
              <a:buSzPts val="1200"/>
              <a:buChar char="●"/>
              <a:defRPr sz="12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50" name="Google Shape;50;p1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p:cSld name="MAIN_POINT">
    <p:bg>
      <p:bgPr>
        <a:solidFill>
          <a:schemeClr val="accent3"/>
        </a:solidFill>
      </p:bgPr>
    </p:bg>
    <p:spTree>
      <p:nvGrpSpPr>
        <p:cNvPr id="51" name="Shape 51"/>
        <p:cNvGrpSpPr/>
        <p:nvPr/>
      </p:nvGrpSpPr>
      <p:grpSpPr>
        <a:xfrm>
          <a:off x="0" y="0"/>
          <a:ext cx="0" cy="0"/>
          <a:chOff x="0" y="0"/>
          <a:chExt cx="0" cy="0"/>
        </a:xfrm>
      </p:grpSpPr>
      <p:sp>
        <p:nvSpPr>
          <p:cNvPr id="52" name="Google Shape;52;p12"/>
          <p:cNvSpPr txBox="1"/>
          <p:nvPr>
            <p:ph type="title"/>
          </p:nvPr>
        </p:nvSpPr>
        <p:spPr>
          <a:xfrm>
            <a:off x="490250" y="526349"/>
            <a:ext cx="5618701" cy="4090801"/>
          </a:xfrm>
          <a:prstGeom prst="rect">
            <a:avLst/>
          </a:prstGeom>
          <a:noFill/>
          <a:ln>
            <a:noFill/>
          </a:ln>
        </p:spPr>
        <p:txBody>
          <a:bodyPr anchorCtr="0" anchor="ctr" bIns="91400" lIns="91400" spcFirstLastPara="1" rIns="91400" wrap="square" tIns="91400">
            <a:noAutofit/>
          </a:bodyPr>
          <a:lstStyle>
            <a:lvl1pPr lvl="0" algn="l">
              <a:lnSpc>
                <a:spcPct val="100000"/>
              </a:lnSpc>
              <a:spcBef>
                <a:spcPts val="0"/>
              </a:spcBef>
              <a:spcAft>
                <a:spcPts val="0"/>
              </a:spcAft>
              <a:buClr>
                <a:srgbClr val="FFFFFF"/>
              </a:buClr>
              <a:buSzPts val="5400"/>
              <a:buFont typeface="Playfair Display"/>
              <a:buNone/>
              <a:defRPr sz="5400">
                <a:solidFill>
                  <a:srgbClr val="FFFFFF"/>
                </a:solidFill>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3" name="Google Shape;53;p12"/>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p:spTree>
      <p:nvGrpSpPr>
        <p:cNvPr id="54" name="Shape 54"/>
        <p:cNvGrpSpPr/>
        <p:nvPr/>
      </p:nvGrpSpPr>
      <p:grpSpPr>
        <a:xfrm>
          <a:off x="0" y="0"/>
          <a:ext cx="0" cy="0"/>
          <a:chOff x="0" y="0"/>
          <a:chExt cx="0" cy="0"/>
        </a:xfrm>
      </p:grpSpPr>
      <p:sp>
        <p:nvSpPr>
          <p:cNvPr id="55" name="Google Shape;55;p13"/>
          <p:cNvSpPr/>
          <p:nvPr/>
        </p:nvSpPr>
        <p:spPr>
          <a:xfrm>
            <a:off x="4572000" y="-75"/>
            <a:ext cx="4572000" cy="5143501"/>
          </a:xfrm>
          <a:prstGeom prst="rect">
            <a:avLst/>
          </a:prstGeom>
          <a:solidFill>
            <a:srgbClr val="F8E71C"/>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 name="Google Shape;56;p13"/>
          <p:cNvCxnSpPr/>
          <p:nvPr/>
        </p:nvCxnSpPr>
        <p:spPr>
          <a:xfrm>
            <a:off x="5029675" y="4495500"/>
            <a:ext cx="468301" cy="1"/>
          </a:xfrm>
          <a:prstGeom prst="straightConnector1">
            <a:avLst/>
          </a:prstGeom>
          <a:noFill/>
          <a:ln cap="flat" cmpd="sng" w="19050">
            <a:solidFill>
              <a:srgbClr val="000000"/>
            </a:solidFill>
            <a:prstDash val="solid"/>
            <a:round/>
            <a:headEnd len="sm" w="sm" type="none"/>
            <a:tailEnd len="sm" w="sm" type="none"/>
          </a:ln>
        </p:spPr>
      </p:cxnSp>
      <p:sp>
        <p:nvSpPr>
          <p:cNvPr id="57" name="Google Shape;57;p13"/>
          <p:cNvSpPr txBox="1"/>
          <p:nvPr>
            <p:ph type="title"/>
          </p:nvPr>
        </p:nvSpPr>
        <p:spPr>
          <a:xfrm>
            <a:off x="265500" y="1081674"/>
            <a:ext cx="4045200" cy="1786202"/>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4200"/>
              <a:buFont typeface="Oswald"/>
              <a:buNone/>
              <a:defRPr sz="42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8" name="Google Shape;58;p13"/>
          <p:cNvSpPr txBox="1"/>
          <p:nvPr>
            <p:ph idx="1" type="body"/>
          </p:nvPr>
        </p:nvSpPr>
        <p:spPr>
          <a:xfrm>
            <a:off x="265500" y="2921400"/>
            <a:ext cx="4045200" cy="1345501"/>
          </a:xfrm>
          <a:prstGeom prst="rect">
            <a:avLst/>
          </a:prstGeom>
          <a:noFill/>
          <a:ln>
            <a:noFill/>
          </a:ln>
        </p:spPr>
        <p:txBody>
          <a:bodyPr anchorCtr="0" anchor="t" bIns="91400" lIns="91400" spcFirstLastPara="1" rIns="91400" wrap="square" tIns="91400">
            <a:noAutofit/>
          </a:bodyPr>
          <a:lstStyle>
            <a:lvl1pPr indent="-228600" lvl="0" marL="457200" algn="ctr">
              <a:lnSpc>
                <a:spcPct val="100000"/>
              </a:lnSpc>
              <a:spcBef>
                <a:spcPts val="0"/>
              </a:spcBef>
              <a:spcAft>
                <a:spcPts val="0"/>
              </a:spcAft>
              <a:buClr>
                <a:srgbClr val="000000"/>
              </a:buClr>
              <a:buSzPts val="2100"/>
              <a:buFont typeface="Playfair Display"/>
              <a:buNone/>
              <a:defRPr sz="21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59" name="Google Shape;59;p13"/>
          <p:cNvSpPr txBox="1"/>
          <p:nvPr>
            <p:ph idx="2" type="body"/>
          </p:nvPr>
        </p:nvSpPr>
        <p:spPr>
          <a:xfrm>
            <a:off x="4939500" y="724199"/>
            <a:ext cx="3837000" cy="3695101"/>
          </a:xfrm>
          <a:prstGeom prst="rect">
            <a:avLst/>
          </a:prstGeom>
          <a:noFill/>
          <a:ln>
            <a:noFill/>
          </a:ln>
        </p:spPr>
        <p:txBody>
          <a:bodyPr anchorCtr="0" anchor="ctr"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60" name="Google Shape;60;p13"/>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p:cSld name="CAPTION_ONLY">
    <p:spTree>
      <p:nvGrpSpPr>
        <p:cNvPr id="61" name="Shape 61"/>
        <p:cNvGrpSpPr/>
        <p:nvPr/>
      </p:nvGrpSpPr>
      <p:grpSpPr>
        <a:xfrm>
          <a:off x="0" y="0"/>
          <a:ext cx="0" cy="0"/>
          <a:chOff x="0" y="0"/>
          <a:chExt cx="0" cy="0"/>
        </a:xfrm>
      </p:grpSpPr>
      <p:sp>
        <p:nvSpPr>
          <p:cNvPr id="62" name="Google Shape;62;p14"/>
          <p:cNvSpPr txBox="1"/>
          <p:nvPr>
            <p:ph idx="1" type="body"/>
          </p:nvPr>
        </p:nvSpPr>
        <p:spPr>
          <a:xfrm>
            <a:off x="311699" y="4230575"/>
            <a:ext cx="5998802" cy="605101"/>
          </a:xfrm>
          <a:prstGeom prst="rect">
            <a:avLst/>
          </a:prstGeom>
          <a:no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000000"/>
              </a:buClr>
              <a:buSzPts val="1800"/>
              <a:buNone/>
              <a:defRPr/>
            </a:lvl1pPr>
          </a:lstStyle>
          <a:p/>
        </p:txBody>
      </p:sp>
      <p:sp>
        <p:nvSpPr>
          <p:cNvPr id="63" name="Google Shape;63;p1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p:cSld name="BIG_NUMBER">
    <p:spTree>
      <p:nvGrpSpPr>
        <p:cNvPr id="64" name="Shape 64"/>
        <p:cNvGrpSpPr/>
        <p:nvPr/>
      </p:nvGrpSpPr>
      <p:grpSpPr>
        <a:xfrm>
          <a:off x="0" y="0"/>
          <a:ext cx="0" cy="0"/>
          <a:chOff x="0" y="0"/>
          <a:chExt cx="0" cy="0"/>
        </a:xfrm>
      </p:grpSpPr>
      <p:sp>
        <p:nvSpPr>
          <p:cNvPr id="65" name="Google Shape;65;p15"/>
          <p:cNvSpPr txBox="1"/>
          <p:nvPr>
            <p:ph hasCustomPrompt="1" type="title"/>
          </p:nvPr>
        </p:nvSpPr>
        <p:spPr>
          <a:xfrm>
            <a:off x="311699" y="999925"/>
            <a:ext cx="8520602" cy="21462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14000"/>
              <a:buFont typeface="Montserrat"/>
              <a:buNone/>
              <a:defRPr sz="14000">
                <a:latin typeface="Montserrat"/>
                <a:ea typeface="Montserrat"/>
                <a:cs typeface="Montserrat"/>
                <a:sym typeface="Montserrat"/>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r>
              <a:t>xx%</a:t>
            </a:r>
          </a:p>
        </p:txBody>
      </p:sp>
      <p:sp>
        <p:nvSpPr>
          <p:cNvPr id="66" name="Google Shape;66;p15"/>
          <p:cNvSpPr txBox="1"/>
          <p:nvPr>
            <p:ph idx="1" type="body"/>
          </p:nvPr>
        </p:nvSpPr>
        <p:spPr>
          <a:xfrm>
            <a:off x="311699" y="3228425"/>
            <a:ext cx="8520602" cy="1300800"/>
          </a:xfrm>
          <a:prstGeom prst="rect">
            <a:avLst/>
          </a:prstGeom>
          <a:noFill/>
          <a:ln>
            <a:noFill/>
          </a:ln>
        </p:spPr>
        <p:txBody>
          <a:bodyPr anchorCtr="0" anchor="t" bIns="91400" lIns="91400" spcFirstLastPara="1" rIns="91400" wrap="square" tIns="91400">
            <a:noAutofit/>
          </a:bodyPr>
          <a:lstStyle>
            <a:lvl1pPr indent="-342900" lvl="0" marL="457200" algn="ctr">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67" name="Google Shape;67;p15"/>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bg>
      <p:bgPr>
        <a:solidFill>
          <a:srgbClr val="F8E71C"/>
        </a:solidFill>
      </p:bgPr>
    </p:bg>
    <p:spTree>
      <p:nvGrpSpPr>
        <p:cNvPr id="68" name="Shape 68"/>
        <p:cNvGrpSpPr/>
        <p:nvPr/>
      </p:nvGrpSpPr>
      <p:grpSpPr>
        <a:xfrm>
          <a:off x="0" y="0"/>
          <a:ext cx="0" cy="0"/>
          <a:chOff x="0" y="0"/>
          <a:chExt cx="0" cy="0"/>
        </a:xfrm>
      </p:grpSpPr>
      <p:sp>
        <p:nvSpPr>
          <p:cNvPr id="69" name="Google Shape;69;p16"/>
          <p:cNvSpPr/>
          <p:nvPr/>
        </p:nvSpPr>
        <p:spPr>
          <a:xfrm>
            <a:off x="4286249" y="0"/>
            <a:ext cx="72302" cy="5143500"/>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6"/>
          <p:cNvSpPr/>
          <p:nvPr/>
        </p:nvSpPr>
        <p:spPr>
          <a:xfrm>
            <a:off x="4358475" y="0"/>
            <a:ext cx="3853201" cy="5143500"/>
          </a:xfrm>
          <a:prstGeom prst="rect">
            <a:avLst/>
          </a:prstGeom>
          <a:solidFill>
            <a:schemeClr val="accent5"/>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6"/>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6800"/>
              <a:buFont typeface="Playfair Display"/>
              <a:buNone/>
              <a:defRPr b="1" sz="6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2" name="Google Shape;72;p16"/>
          <p:cNvSpPr txBox="1"/>
          <p:nvPr>
            <p:ph idx="1" type="body"/>
          </p:nvPr>
        </p:nvSpPr>
        <p:spPr>
          <a:xfrm>
            <a:off x="344249" y="3550649"/>
            <a:ext cx="4910101" cy="577801"/>
          </a:xfrm>
          <a:prstGeom prst="rect">
            <a:avLst/>
          </a:prstGeom>
          <a:solidFill>
            <a:srgbClr val="000000"/>
          </a:solid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FFFFFF"/>
              </a:buClr>
              <a:buSzPts val="2400"/>
              <a:buFont typeface="Montserrat"/>
              <a:buNone/>
              <a:defRPr b="1" sz="2400">
                <a:solidFill>
                  <a:srgbClr val="FFFFFF"/>
                </a:solidFill>
                <a:latin typeface="Montserrat"/>
                <a:ea typeface="Montserrat"/>
                <a:cs typeface="Montserrat"/>
                <a:sym typeface="Montserrat"/>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73" name="Google Shape;73;p16"/>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p:cSld name="SECTION_HEADER 2">
    <p:bg>
      <p:bgPr>
        <a:solidFill>
          <a:schemeClr val="accent5"/>
        </a:solidFill>
      </p:bgPr>
    </p:bg>
    <p:spTree>
      <p:nvGrpSpPr>
        <p:cNvPr id="74" name="Shape 74"/>
        <p:cNvGrpSpPr/>
        <p:nvPr/>
      </p:nvGrpSpPr>
      <p:grpSpPr>
        <a:xfrm>
          <a:off x="0" y="0"/>
          <a:ext cx="0" cy="0"/>
          <a:chOff x="0" y="0"/>
          <a:chExt cx="0" cy="0"/>
        </a:xfrm>
      </p:grpSpPr>
      <p:sp>
        <p:nvSpPr>
          <p:cNvPr id="75" name="Google Shape;75;p17"/>
          <p:cNvSpPr/>
          <p:nvPr/>
        </p:nvSpPr>
        <p:spPr>
          <a:xfrm rot="5400000">
            <a:off x="4550700" y="-498600"/>
            <a:ext cx="42601" cy="8455801"/>
          </a:xfrm>
          <a:prstGeom prst="rect">
            <a:avLst/>
          </a:prstGeom>
          <a:solidFill>
            <a:srgbClr val="000000"/>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7"/>
          <p:cNvSpPr txBox="1"/>
          <p:nvPr>
            <p:ph type="title"/>
          </p:nvPr>
        </p:nvSpPr>
        <p:spPr>
          <a:xfrm>
            <a:off x="344249" y="1403849"/>
            <a:ext cx="8455502" cy="2146801"/>
          </a:xfrm>
          <a:prstGeom prst="rect">
            <a:avLst/>
          </a:prstGeom>
          <a:solidFill>
            <a:srgbClr val="FFFFFF"/>
          </a:solidFill>
          <a:ln>
            <a:noFill/>
          </a:ln>
        </p:spPr>
        <p:txBody>
          <a:bodyPr anchorCtr="0" anchor="ctr" bIns="91400" lIns="91400" spcFirstLastPara="1" rIns="91400" wrap="square" tIns="91400">
            <a:noAutofit/>
          </a:bodyPr>
          <a:lstStyle>
            <a:lvl1pPr lvl="0" algn="ctr">
              <a:lnSpc>
                <a:spcPct val="100000"/>
              </a:lnSpc>
              <a:spcBef>
                <a:spcPts val="0"/>
              </a:spcBef>
              <a:spcAft>
                <a:spcPts val="0"/>
              </a:spcAft>
              <a:buClr>
                <a:srgbClr val="000000"/>
              </a:buClr>
              <a:buSzPts val="4800"/>
              <a:buFont typeface="Playfair Display"/>
              <a:buNone/>
              <a:defRPr b="1" sz="4800">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7" name="Google Shape;77;p17"/>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p:cSld name="TITLE_AND_TWO_COLUMNS 2">
    <p:spTree>
      <p:nvGrpSpPr>
        <p:cNvPr id="78" name="Shape 78"/>
        <p:cNvGrpSpPr/>
        <p:nvPr/>
      </p:nvGrpSpPr>
      <p:grpSpPr>
        <a:xfrm>
          <a:off x="0" y="0"/>
          <a:ext cx="0" cy="0"/>
          <a:chOff x="0" y="0"/>
          <a:chExt cx="0" cy="0"/>
        </a:xfrm>
      </p:grpSpPr>
      <p:sp>
        <p:nvSpPr>
          <p:cNvPr id="79" name="Google Shape;79;p18"/>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0" name="Google Shape;80;p18"/>
          <p:cNvSpPr txBox="1"/>
          <p:nvPr>
            <p:ph idx="1" type="body"/>
          </p:nvPr>
        </p:nvSpPr>
        <p:spPr>
          <a:xfrm>
            <a:off x="311699" y="1234049"/>
            <a:ext cx="3999902" cy="3334801"/>
          </a:xfrm>
          <a:prstGeom prst="rect">
            <a:avLst/>
          </a:prstGeom>
          <a:noFill/>
          <a:ln>
            <a:noFill/>
          </a:ln>
        </p:spPr>
        <p:txBody>
          <a:bodyPr anchorCtr="0" anchor="t" bIns="91400" lIns="91400" spcFirstLastPara="1" rIns="91400" wrap="square" tIns="91400">
            <a:noAutofit/>
          </a:bodyPr>
          <a:lstStyle>
            <a:lvl1pPr indent="-317500" lvl="0" marL="457200" algn="l">
              <a:lnSpc>
                <a:spcPct val="115000"/>
              </a:lnSpc>
              <a:spcBef>
                <a:spcPts val="0"/>
              </a:spcBef>
              <a:spcAft>
                <a:spcPts val="0"/>
              </a:spcAft>
              <a:buSzPts val="1400"/>
              <a:buChar char="●"/>
              <a:defRPr sz="14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81" name="Google Shape;81;p18"/>
          <p:cNvSpPr txBox="1"/>
          <p:nvPr>
            <p:ph idx="2" type="body"/>
          </p:nvPr>
        </p:nvSpPr>
        <p:spPr>
          <a:xfrm>
            <a:off x="4832399" y="1234049"/>
            <a:ext cx="3999902" cy="3334801"/>
          </a:xfrm>
          <a:prstGeom prst="rect">
            <a:avLst/>
          </a:prstGeom>
          <a:noFill/>
          <a:ln>
            <a:noFill/>
          </a:ln>
        </p:spPr>
        <p:txBody>
          <a:bodyPr anchorCtr="0" anchor="t"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82" name="Google Shape;82;p18"/>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p:cSld name="TITLE_ONLY 2">
    <p:spTree>
      <p:nvGrpSpPr>
        <p:cNvPr id="83" name="Shape 83"/>
        <p:cNvGrpSpPr/>
        <p:nvPr/>
      </p:nvGrpSpPr>
      <p:grpSpPr>
        <a:xfrm>
          <a:off x="0" y="0"/>
          <a:ext cx="0" cy="0"/>
          <a:chOff x="0" y="0"/>
          <a:chExt cx="0" cy="0"/>
        </a:xfrm>
      </p:grpSpPr>
      <p:sp>
        <p:nvSpPr>
          <p:cNvPr id="84" name="Google Shape;84;p19"/>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5" name="Google Shape;85;p19"/>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p:cSld name="ONE_COLUMN_TEXT 2">
    <p:spTree>
      <p:nvGrpSpPr>
        <p:cNvPr id="86" name="Shape 86"/>
        <p:cNvGrpSpPr/>
        <p:nvPr/>
      </p:nvGrpSpPr>
      <p:grpSpPr>
        <a:xfrm>
          <a:off x="0" y="0"/>
          <a:ext cx="0" cy="0"/>
          <a:chOff x="0" y="0"/>
          <a:chExt cx="0" cy="0"/>
        </a:xfrm>
      </p:grpSpPr>
      <p:sp>
        <p:nvSpPr>
          <p:cNvPr id="87" name="Google Shape;87;p20"/>
          <p:cNvSpPr txBox="1"/>
          <p:nvPr>
            <p:ph type="title"/>
          </p:nvPr>
        </p:nvSpPr>
        <p:spPr>
          <a:xfrm>
            <a:off x="311699" y="555600"/>
            <a:ext cx="2808001" cy="7557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000000"/>
              </a:buClr>
              <a:buSzPts val="2400"/>
              <a:buFont typeface="Oswald"/>
              <a:buNone/>
              <a:defRPr sz="24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88" name="Google Shape;88;p20"/>
          <p:cNvSpPr txBox="1"/>
          <p:nvPr>
            <p:ph idx="1" type="body"/>
          </p:nvPr>
        </p:nvSpPr>
        <p:spPr>
          <a:xfrm>
            <a:off x="311699" y="1389599"/>
            <a:ext cx="2808001" cy="3179401"/>
          </a:xfrm>
          <a:prstGeom prst="rect">
            <a:avLst/>
          </a:prstGeom>
          <a:noFill/>
          <a:ln>
            <a:noFill/>
          </a:ln>
        </p:spPr>
        <p:txBody>
          <a:bodyPr anchorCtr="0" anchor="t" bIns="91400" lIns="91400" spcFirstLastPara="1" rIns="91400" wrap="square" tIns="91400">
            <a:noAutofit/>
          </a:bodyPr>
          <a:lstStyle>
            <a:lvl1pPr indent="-304800" lvl="0" marL="457200" algn="l">
              <a:lnSpc>
                <a:spcPct val="115000"/>
              </a:lnSpc>
              <a:spcBef>
                <a:spcPts val="0"/>
              </a:spcBef>
              <a:spcAft>
                <a:spcPts val="0"/>
              </a:spcAft>
              <a:buSzPts val="1200"/>
              <a:buChar char="●"/>
              <a:defRPr sz="12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89" name="Google Shape;89;p20"/>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p:cSld name="MAIN_POINT 2">
    <p:bg>
      <p:bgPr>
        <a:solidFill>
          <a:schemeClr val="accent3"/>
        </a:solidFill>
      </p:bgPr>
    </p:bg>
    <p:spTree>
      <p:nvGrpSpPr>
        <p:cNvPr id="90" name="Shape 90"/>
        <p:cNvGrpSpPr/>
        <p:nvPr/>
      </p:nvGrpSpPr>
      <p:grpSpPr>
        <a:xfrm>
          <a:off x="0" y="0"/>
          <a:ext cx="0" cy="0"/>
          <a:chOff x="0" y="0"/>
          <a:chExt cx="0" cy="0"/>
        </a:xfrm>
      </p:grpSpPr>
      <p:sp>
        <p:nvSpPr>
          <p:cNvPr id="91" name="Google Shape;91;p21"/>
          <p:cNvSpPr txBox="1"/>
          <p:nvPr>
            <p:ph type="title"/>
          </p:nvPr>
        </p:nvSpPr>
        <p:spPr>
          <a:xfrm>
            <a:off x="490250" y="526349"/>
            <a:ext cx="5618701" cy="4090801"/>
          </a:xfrm>
          <a:prstGeom prst="rect">
            <a:avLst/>
          </a:prstGeom>
          <a:noFill/>
          <a:ln>
            <a:noFill/>
          </a:ln>
        </p:spPr>
        <p:txBody>
          <a:bodyPr anchorCtr="0" anchor="ctr" bIns="91400" lIns="91400" spcFirstLastPara="1" rIns="91400" wrap="square" tIns="91400">
            <a:noAutofit/>
          </a:bodyPr>
          <a:lstStyle>
            <a:lvl1pPr lvl="0" algn="l">
              <a:lnSpc>
                <a:spcPct val="100000"/>
              </a:lnSpc>
              <a:spcBef>
                <a:spcPts val="0"/>
              </a:spcBef>
              <a:spcAft>
                <a:spcPts val="0"/>
              </a:spcAft>
              <a:buClr>
                <a:srgbClr val="FFFFFF"/>
              </a:buClr>
              <a:buSzPts val="5400"/>
              <a:buFont typeface="Playfair Display"/>
              <a:buNone/>
              <a:defRPr sz="5400">
                <a:solidFill>
                  <a:srgbClr val="FFFFFF"/>
                </a:solidFill>
                <a:latin typeface="Playfair Display"/>
                <a:ea typeface="Playfair Display"/>
                <a:cs typeface="Playfair Display"/>
                <a:sym typeface="Playfair Display"/>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92" name="Google Shape;92;p2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FFFFFF"/>
              </a:buClr>
              <a:buSzPts val="1000"/>
              <a:buFont typeface="Playfair Display"/>
              <a:buNone/>
              <a:defRPr b="0" i="0" sz="1000" u="none" cap="none" strike="noStrike">
                <a:solidFill>
                  <a:srgbClr val="FFFFFF"/>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p:cSld name="SECTION_TITLE_AND_DESCRIPTION 2">
    <p:spTree>
      <p:nvGrpSpPr>
        <p:cNvPr id="93" name="Shape 93"/>
        <p:cNvGrpSpPr/>
        <p:nvPr/>
      </p:nvGrpSpPr>
      <p:grpSpPr>
        <a:xfrm>
          <a:off x="0" y="0"/>
          <a:ext cx="0" cy="0"/>
          <a:chOff x="0" y="0"/>
          <a:chExt cx="0" cy="0"/>
        </a:xfrm>
      </p:grpSpPr>
      <p:sp>
        <p:nvSpPr>
          <p:cNvPr id="94" name="Google Shape;94;p22"/>
          <p:cNvSpPr/>
          <p:nvPr/>
        </p:nvSpPr>
        <p:spPr>
          <a:xfrm>
            <a:off x="4572000" y="-75"/>
            <a:ext cx="4572000" cy="5143501"/>
          </a:xfrm>
          <a:prstGeom prst="rect">
            <a:avLst/>
          </a:prstGeom>
          <a:solidFill>
            <a:srgbClr val="F8E71C"/>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5" name="Google Shape;95;p22"/>
          <p:cNvCxnSpPr/>
          <p:nvPr/>
        </p:nvCxnSpPr>
        <p:spPr>
          <a:xfrm>
            <a:off x="5029675" y="4495500"/>
            <a:ext cx="468301" cy="1"/>
          </a:xfrm>
          <a:prstGeom prst="straightConnector1">
            <a:avLst/>
          </a:prstGeom>
          <a:noFill/>
          <a:ln cap="flat" cmpd="sng" w="19050">
            <a:solidFill>
              <a:srgbClr val="000000"/>
            </a:solidFill>
            <a:prstDash val="solid"/>
            <a:round/>
            <a:headEnd len="sm" w="sm" type="none"/>
            <a:tailEnd len="sm" w="sm" type="none"/>
          </a:ln>
        </p:spPr>
      </p:cxnSp>
      <p:sp>
        <p:nvSpPr>
          <p:cNvPr id="96" name="Google Shape;96;p22"/>
          <p:cNvSpPr txBox="1"/>
          <p:nvPr>
            <p:ph type="title"/>
          </p:nvPr>
        </p:nvSpPr>
        <p:spPr>
          <a:xfrm>
            <a:off x="265500" y="1081674"/>
            <a:ext cx="4045200" cy="1786202"/>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4200"/>
              <a:buFont typeface="Oswald"/>
              <a:buNone/>
              <a:defRPr sz="42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97" name="Google Shape;97;p22"/>
          <p:cNvSpPr txBox="1"/>
          <p:nvPr>
            <p:ph idx="1" type="body"/>
          </p:nvPr>
        </p:nvSpPr>
        <p:spPr>
          <a:xfrm>
            <a:off x="265500" y="2921400"/>
            <a:ext cx="4045200" cy="1345501"/>
          </a:xfrm>
          <a:prstGeom prst="rect">
            <a:avLst/>
          </a:prstGeom>
          <a:noFill/>
          <a:ln>
            <a:noFill/>
          </a:ln>
        </p:spPr>
        <p:txBody>
          <a:bodyPr anchorCtr="0" anchor="t" bIns="91400" lIns="91400" spcFirstLastPara="1" rIns="91400" wrap="square" tIns="91400">
            <a:noAutofit/>
          </a:bodyPr>
          <a:lstStyle>
            <a:lvl1pPr indent="-228600" lvl="0" marL="457200" algn="ctr">
              <a:lnSpc>
                <a:spcPct val="100000"/>
              </a:lnSpc>
              <a:spcBef>
                <a:spcPts val="0"/>
              </a:spcBef>
              <a:spcAft>
                <a:spcPts val="0"/>
              </a:spcAft>
              <a:buClr>
                <a:srgbClr val="000000"/>
              </a:buClr>
              <a:buSzPts val="2100"/>
              <a:buFont typeface="Playfair Display"/>
              <a:buNone/>
              <a:defRPr sz="2100"/>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98" name="Google Shape;98;p22"/>
          <p:cNvSpPr txBox="1"/>
          <p:nvPr>
            <p:ph idx="2" type="body"/>
          </p:nvPr>
        </p:nvSpPr>
        <p:spPr>
          <a:xfrm>
            <a:off x="4939500" y="724199"/>
            <a:ext cx="3837000" cy="3695101"/>
          </a:xfrm>
          <a:prstGeom prst="rect">
            <a:avLst/>
          </a:prstGeom>
          <a:noFill/>
          <a:ln>
            <a:noFill/>
          </a:ln>
        </p:spPr>
        <p:txBody>
          <a:bodyPr anchorCtr="0" anchor="ctr" bIns="91400" lIns="91400" spcFirstLastPara="1" rIns="91400" wrap="square" tIns="9140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99" name="Google Shape;99;p22"/>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p:cSld name="CAPTION_ONLY 2">
    <p:spTree>
      <p:nvGrpSpPr>
        <p:cNvPr id="100" name="Shape 100"/>
        <p:cNvGrpSpPr/>
        <p:nvPr/>
      </p:nvGrpSpPr>
      <p:grpSpPr>
        <a:xfrm>
          <a:off x="0" y="0"/>
          <a:ext cx="0" cy="0"/>
          <a:chOff x="0" y="0"/>
          <a:chExt cx="0" cy="0"/>
        </a:xfrm>
      </p:grpSpPr>
      <p:sp>
        <p:nvSpPr>
          <p:cNvPr id="101" name="Google Shape;101;p23"/>
          <p:cNvSpPr txBox="1"/>
          <p:nvPr>
            <p:ph idx="1" type="body"/>
          </p:nvPr>
        </p:nvSpPr>
        <p:spPr>
          <a:xfrm>
            <a:off x="311699" y="4230575"/>
            <a:ext cx="5998802" cy="605101"/>
          </a:xfrm>
          <a:prstGeom prst="rect">
            <a:avLst/>
          </a:prstGeom>
          <a:noFill/>
          <a:ln>
            <a:noFill/>
          </a:ln>
        </p:spPr>
        <p:txBody>
          <a:bodyPr anchorCtr="0" anchor="ctr" bIns="91400" lIns="91400" spcFirstLastPara="1" rIns="91400" wrap="square" tIns="91400">
            <a:noAutofit/>
          </a:bodyPr>
          <a:lstStyle>
            <a:lvl1pPr indent="-228600" lvl="0" marL="457200" algn="l">
              <a:lnSpc>
                <a:spcPct val="100000"/>
              </a:lnSpc>
              <a:spcBef>
                <a:spcPts val="0"/>
              </a:spcBef>
              <a:spcAft>
                <a:spcPts val="0"/>
              </a:spcAft>
              <a:buClr>
                <a:srgbClr val="000000"/>
              </a:buClr>
              <a:buSzPts val="1800"/>
              <a:buNone/>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02" name="Google Shape;102;p23"/>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p:cSld name="BIG_NUMBER 2">
    <p:spTree>
      <p:nvGrpSpPr>
        <p:cNvPr id="103" name="Shape 103"/>
        <p:cNvGrpSpPr/>
        <p:nvPr/>
      </p:nvGrpSpPr>
      <p:grpSpPr>
        <a:xfrm>
          <a:off x="0" y="0"/>
          <a:ext cx="0" cy="0"/>
          <a:chOff x="0" y="0"/>
          <a:chExt cx="0" cy="0"/>
        </a:xfrm>
      </p:grpSpPr>
      <p:sp>
        <p:nvSpPr>
          <p:cNvPr id="104" name="Google Shape;104;p24"/>
          <p:cNvSpPr txBox="1"/>
          <p:nvPr>
            <p:ph type="title"/>
          </p:nvPr>
        </p:nvSpPr>
        <p:spPr>
          <a:xfrm>
            <a:off x="311699" y="999925"/>
            <a:ext cx="8520602" cy="2146201"/>
          </a:xfrm>
          <a:prstGeom prst="rect">
            <a:avLst/>
          </a:prstGeom>
          <a:noFill/>
          <a:ln>
            <a:noFill/>
          </a:ln>
        </p:spPr>
        <p:txBody>
          <a:bodyPr anchorCtr="0" anchor="b" bIns="91400" lIns="91400" spcFirstLastPara="1" rIns="91400" wrap="square" tIns="91400">
            <a:noAutofit/>
          </a:bodyPr>
          <a:lstStyle>
            <a:lvl1pPr lvl="0" algn="ctr">
              <a:lnSpc>
                <a:spcPct val="100000"/>
              </a:lnSpc>
              <a:spcBef>
                <a:spcPts val="0"/>
              </a:spcBef>
              <a:spcAft>
                <a:spcPts val="0"/>
              </a:spcAft>
              <a:buClr>
                <a:srgbClr val="000000"/>
              </a:buClr>
              <a:buSzPts val="14000"/>
              <a:buFont typeface="Montserrat"/>
              <a:buNone/>
              <a:defRPr sz="14000">
                <a:latin typeface="Montserrat"/>
                <a:ea typeface="Montserrat"/>
                <a:cs typeface="Montserrat"/>
                <a:sym typeface="Montserrat"/>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05" name="Google Shape;105;p24"/>
          <p:cNvSpPr txBox="1"/>
          <p:nvPr>
            <p:ph idx="1" type="body"/>
          </p:nvPr>
        </p:nvSpPr>
        <p:spPr>
          <a:xfrm>
            <a:off x="311699" y="3228425"/>
            <a:ext cx="8520602" cy="1300800"/>
          </a:xfrm>
          <a:prstGeom prst="rect">
            <a:avLst/>
          </a:prstGeom>
          <a:noFill/>
          <a:ln>
            <a:noFill/>
          </a:ln>
        </p:spPr>
        <p:txBody>
          <a:bodyPr anchorCtr="0" anchor="t" bIns="91400" lIns="91400" spcFirstLastPara="1" rIns="91400" wrap="square" tIns="91400">
            <a:noAutofit/>
          </a:bodyPr>
          <a:lstStyle>
            <a:lvl1pPr indent="-342900" lvl="0" marL="457200" algn="ctr">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06" name="Google Shape;106;p24"/>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spTree>
      <p:nvGrpSpPr>
        <p:cNvPr id="107" name="Shape 107"/>
        <p:cNvGrpSpPr/>
        <p:nvPr/>
      </p:nvGrpSpPr>
      <p:grpSpPr>
        <a:xfrm>
          <a:off x="0" y="0"/>
          <a:ext cx="0" cy="0"/>
          <a:chOff x="0" y="0"/>
          <a:chExt cx="0" cy="0"/>
        </a:xfrm>
      </p:grpSpPr>
      <p:sp>
        <p:nvSpPr>
          <p:cNvPr id="108" name="Google Shape;108;p25"/>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FFDE8"/>
        </a:solidFill>
      </p:bgPr>
    </p:bg>
    <p:spTree>
      <p:nvGrpSpPr>
        <p:cNvPr id="113" name="Shape 113"/>
        <p:cNvGrpSpPr/>
        <p:nvPr/>
      </p:nvGrpSpPr>
      <p:grpSpPr>
        <a:xfrm>
          <a:off x="0" y="0"/>
          <a:ext cx="0" cy="0"/>
          <a:chOff x="0" y="0"/>
          <a:chExt cx="0" cy="0"/>
        </a:xfrm>
      </p:grpSpPr>
      <p:pic>
        <p:nvPicPr>
          <p:cNvPr id="114" name="Google Shape;114;p27"/>
          <p:cNvPicPr preferRelativeResize="0"/>
          <p:nvPr/>
        </p:nvPicPr>
        <p:blipFill>
          <a:blip r:embed="rId2">
            <a:alphaModFix/>
          </a:blip>
          <a:stretch>
            <a:fillRect/>
          </a:stretch>
        </p:blipFill>
        <p:spPr>
          <a:xfrm>
            <a:off x="1354136" y="2797175"/>
            <a:ext cx="6435629" cy="1559300"/>
          </a:xfrm>
          <a:prstGeom prst="rect">
            <a:avLst/>
          </a:prstGeom>
          <a:noFill/>
          <a:ln>
            <a:noFill/>
          </a:ln>
        </p:spPr>
      </p:pic>
      <p:pic>
        <p:nvPicPr>
          <p:cNvPr id="115" name="Google Shape;115;p27"/>
          <p:cNvPicPr preferRelativeResize="0"/>
          <p:nvPr/>
        </p:nvPicPr>
        <p:blipFill>
          <a:blip r:embed="rId3">
            <a:alphaModFix/>
          </a:blip>
          <a:stretch>
            <a:fillRect/>
          </a:stretch>
        </p:blipFill>
        <p:spPr>
          <a:xfrm>
            <a:off x="-12" y="0"/>
            <a:ext cx="1592275" cy="5143501"/>
          </a:xfrm>
          <a:prstGeom prst="rect">
            <a:avLst/>
          </a:prstGeom>
          <a:noFill/>
          <a:ln>
            <a:noFill/>
          </a:ln>
        </p:spPr>
      </p:pic>
      <p:sp>
        <p:nvSpPr>
          <p:cNvPr id="116" name="Google Shape;116;p27"/>
          <p:cNvSpPr txBox="1"/>
          <p:nvPr>
            <p:ph type="ctrTitle"/>
          </p:nvPr>
        </p:nvSpPr>
        <p:spPr>
          <a:xfrm>
            <a:off x="1592275" y="744575"/>
            <a:ext cx="59595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accent1"/>
              </a:buClr>
              <a:buSzPts val="5200"/>
              <a:buNone/>
              <a:defRPr sz="5200">
                <a:solidFill>
                  <a:schemeClr val="accent1"/>
                </a:solidFill>
              </a:defRPr>
            </a:lvl1pPr>
            <a:lvl2pPr lvl="1" rtl="0" algn="ctr">
              <a:spcBef>
                <a:spcPts val="0"/>
              </a:spcBef>
              <a:spcAft>
                <a:spcPts val="0"/>
              </a:spcAft>
              <a:buSzPts val="5200"/>
              <a:buFont typeface="Open Sans"/>
              <a:buNone/>
              <a:defRPr sz="5200">
                <a:latin typeface="Open Sans"/>
                <a:ea typeface="Open Sans"/>
                <a:cs typeface="Open Sans"/>
                <a:sym typeface="Open Sans"/>
              </a:defRPr>
            </a:lvl2pPr>
            <a:lvl3pPr lvl="2" rtl="0" algn="ctr">
              <a:spcBef>
                <a:spcPts val="0"/>
              </a:spcBef>
              <a:spcAft>
                <a:spcPts val="0"/>
              </a:spcAft>
              <a:buSzPts val="5200"/>
              <a:buFont typeface="Open Sans"/>
              <a:buNone/>
              <a:defRPr sz="5200">
                <a:latin typeface="Open Sans"/>
                <a:ea typeface="Open Sans"/>
                <a:cs typeface="Open Sans"/>
                <a:sym typeface="Open Sans"/>
              </a:defRPr>
            </a:lvl3pPr>
            <a:lvl4pPr lvl="3" rtl="0" algn="ctr">
              <a:spcBef>
                <a:spcPts val="0"/>
              </a:spcBef>
              <a:spcAft>
                <a:spcPts val="0"/>
              </a:spcAft>
              <a:buSzPts val="5200"/>
              <a:buFont typeface="Open Sans"/>
              <a:buNone/>
              <a:defRPr sz="5200">
                <a:latin typeface="Open Sans"/>
                <a:ea typeface="Open Sans"/>
                <a:cs typeface="Open Sans"/>
                <a:sym typeface="Open Sans"/>
              </a:defRPr>
            </a:lvl4pPr>
            <a:lvl5pPr lvl="4" rtl="0" algn="ctr">
              <a:spcBef>
                <a:spcPts val="0"/>
              </a:spcBef>
              <a:spcAft>
                <a:spcPts val="0"/>
              </a:spcAft>
              <a:buSzPts val="5200"/>
              <a:buFont typeface="Open Sans"/>
              <a:buNone/>
              <a:defRPr sz="5200">
                <a:latin typeface="Open Sans"/>
                <a:ea typeface="Open Sans"/>
                <a:cs typeface="Open Sans"/>
                <a:sym typeface="Open Sans"/>
              </a:defRPr>
            </a:lvl5pPr>
            <a:lvl6pPr lvl="5" rtl="0" algn="ctr">
              <a:spcBef>
                <a:spcPts val="0"/>
              </a:spcBef>
              <a:spcAft>
                <a:spcPts val="0"/>
              </a:spcAft>
              <a:buSzPts val="5200"/>
              <a:buFont typeface="Open Sans"/>
              <a:buNone/>
              <a:defRPr sz="5200">
                <a:latin typeface="Open Sans"/>
                <a:ea typeface="Open Sans"/>
                <a:cs typeface="Open Sans"/>
                <a:sym typeface="Open Sans"/>
              </a:defRPr>
            </a:lvl6pPr>
            <a:lvl7pPr lvl="6" rtl="0" algn="ctr">
              <a:spcBef>
                <a:spcPts val="0"/>
              </a:spcBef>
              <a:spcAft>
                <a:spcPts val="0"/>
              </a:spcAft>
              <a:buSzPts val="5200"/>
              <a:buFont typeface="Open Sans"/>
              <a:buNone/>
              <a:defRPr sz="5200">
                <a:latin typeface="Open Sans"/>
                <a:ea typeface="Open Sans"/>
                <a:cs typeface="Open Sans"/>
                <a:sym typeface="Open Sans"/>
              </a:defRPr>
            </a:lvl7pPr>
            <a:lvl8pPr lvl="7" rtl="0" algn="ctr">
              <a:spcBef>
                <a:spcPts val="0"/>
              </a:spcBef>
              <a:spcAft>
                <a:spcPts val="0"/>
              </a:spcAft>
              <a:buSzPts val="5200"/>
              <a:buFont typeface="Open Sans"/>
              <a:buNone/>
              <a:defRPr sz="5200">
                <a:latin typeface="Open Sans"/>
                <a:ea typeface="Open Sans"/>
                <a:cs typeface="Open Sans"/>
                <a:sym typeface="Open Sans"/>
              </a:defRPr>
            </a:lvl8pPr>
            <a:lvl9pPr lvl="8" rtl="0" algn="ctr">
              <a:spcBef>
                <a:spcPts val="0"/>
              </a:spcBef>
              <a:spcAft>
                <a:spcPts val="0"/>
              </a:spcAft>
              <a:buSzPts val="5200"/>
              <a:buFont typeface="Open Sans"/>
              <a:buNone/>
              <a:defRPr sz="5200">
                <a:latin typeface="Open Sans"/>
                <a:ea typeface="Open Sans"/>
                <a:cs typeface="Open Sans"/>
                <a:sym typeface="Open Sans"/>
              </a:defRPr>
            </a:lvl9pPr>
          </a:lstStyle>
          <a:p/>
        </p:txBody>
      </p:sp>
      <p:sp>
        <p:nvSpPr>
          <p:cNvPr id="117" name="Google Shape;117;p27"/>
          <p:cNvSpPr txBox="1"/>
          <p:nvPr>
            <p:ph idx="1" type="subTitle"/>
          </p:nvPr>
        </p:nvSpPr>
        <p:spPr>
          <a:xfrm>
            <a:off x="2027025" y="3310700"/>
            <a:ext cx="53055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rgbClr val="FFFDE8"/>
              </a:buClr>
              <a:buSzPts val="2400"/>
              <a:buFont typeface="Open Sans"/>
              <a:buNone/>
              <a:defRPr i="1" sz="2400">
                <a:solidFill>
                  <a:srgbClr val="FFFDE8"/>
                </a:solidFill>
                <a:latin typeface="Open Sans"/>
                <a:ea typeface="Open Sans"/>
                <a:cs typeface="Open Sans"/>
                <a:sym typeface="Open Sans"/>
              </a:defRPr>
            </a:lvl1pPr>
            <a:lvl2pPr lvl="1" rtl="0" algn="ctr">
              <a:lnSpc>
                <a:spcPct val="100000"/>
              </a:lnSpc>
              <a:spcBef>
                <a:spcPts val="0"/>
              </a:spcBef>
              <a:spcAft>
                <a:spcPts val="0"/>
              </a:spcAft>
              <a:buClr>
                <a:srgbClr val="FFFDE8"/>
              </a:buClr>
              <a:buSzPts val="2400"/>
              <a:buFont typeface="Open Sans"/>
              <a:buNone/>
              <a:defRPr sz="2400">
                <a:solidFill>
                  <a:srgbClr val="FFFDE8"/>
                </a:solidFill>
                <a:latin typeface="Open Sans"/>
                <a:ea typeface="Open Sans"/>
                <a:cs typeface="Open Sans"/>
                <a:sym typeface="Open Sans"/>
              </a:defRPr>
            </a:lvl2pPr>
            <a:lvl3pPr lvl="2" rtl="0" algn="ctr">
              <a:lnSpc>
                <a:spcPct val="100000"/>
              </a:lnSpc>
              <a:spcBef>
                <a:spcPts val="0"/>
              </a:spcBef>
              <a:spcAft>
                <a:spcPts val="0"/>
              </a:spcAft>
              <a:buClr>
                <a:srgbClr val="FFFDE8"/>
              </a:buClr>
              <a:buSzPts val="2400"/>
              <a:buFont typeface="Open Sans"/>
              <a:buNone/>
              <a:defRPr sz="2400">
                <a:solidFill>
                  <a:srgbClr val="FFFDE8"/>
                </a:solidFill>
                <a:latin typeface="Open Sans"/>
                <a:ea typeface="Open Sans"/>
                <a:cs typeface="Open Sans"/>
                <a:sym typeface="Open Sans"/>
              </a:defRPr>
            </a:lvl3pPr>
            <a:lvl4pPr lvl="3" rtl="0" algn="ctr">
              <a:lnSpc>
                <a:spcPct val="100000"/>
              </a:lnSpc>
              <a:spcBef>
                <a:spcPts val="0"/>
              </a:spcBef>
              <a:spcAft>
                <a:spcPts val="0"/>
              </a:spcAft>
              <a:buClr>
                <a:srgbClr val="FFFDE8"/>
              </a:buClr>
              <a:buSzPts val="2400"/>
              <a:buFont typeface="Open Sans"/>
              <a:buNone/>
              <a:defRPr sz="2400">
                <a:solidFill>
                  <a:srgbClr val="FFFDE8"/>
                </a:solidFill>
                <a:latin typeface="Open Sans"/>
                <a:ea typeface="Open Sans"/>
                <a:cs typeface="Open Sans"/>
                <a:sym typeface="Open Sans"/>
              </a:defRPr>
            </a:lvl4pPr>
            <a:lvl5pPr lvl="4" rtl="0" algn="ctr">
              <a:lnSpc>
                <a:spcPct val="100000"/>
              </a:lnSpc>
              <a:spcBef>
                <a:spcPts val="0"/>
              </a:spcBef>
              <a:spcAft>
                <a:spcPts val="0"/>
              </a:spcAft>
              <a:buClr>
                <a:srgbClr val="FFFDE8"/>
              </a:buClr>
              <a:buSzPts val="2400"/>
              <a:buFont typeface="Open Sans"/>
              <a:buNone/>
              <a:defRPr sz="2400">
                <a:solidFill>
                  <a:srgbClr val="FFFDE8"/>
                </a:solidFill>
                <a:latin typeface="Open Sans"/>
                <a:ea typeface="Open Sans"/>
                <a:cs typeface="Open Sans"/>
                <a:sym typeface="Open Sans"/>
              </a:defRPr>
            </a:lvl5pPr>
            <a:lvl6pPr lvl="5" rtl="0" algn="ctr">
              <a:lnSpc>
                <a:spcPct val="100000"/>
              </a:lnSpc>
              <a:spcBef>
                <a:spcPts val="0"/>
              </a:spcBef>
              <a:spcAft>
                <a:spcPts val="0"/>
              </a:spcAft>
              <a:buClr>
                <a:srgbClr val="FFFDE8"/>
              </a:buClr>
              <a:buSzPts val="2400"/>
              <a:buFont typeface="Open Sans"/>
              <a:buNone/>
              <a:defRPr sz="2400">
                <a:solidFill>
                  <a:srgbClr val="FFFDE8"/>
                </a:solidFill>
                <a:latin typeface="Open Sans"/>
                <a:ea typeface="Open Sans"/>
                <a:cs typeface="Open Sans"/>
                <a:sym typeface="Open Sans"/>
              </a:defRPr>
            </a:lvl6pPr>
            <a:lvl7pPr lvl="6" rtl="0" algn="ctr">
              <a:lnSpc>
                <a:spcPct val="100000"/>
              </a:lnSpc>
              <a:spcBef>
                <a:spcPts val="0"/>
              </a:spcBef>
              <a:spcAft>
                <a:spcPts val="0"/>
              </a:spcAft>
              <a:buClr>
                <a:srgbClr val="FFFDE8"/>
              </a:buClr>
              <a:buSzPts val="2400"/>
              <a:buFont typeface="Open Sans"/>
              <a:buNone/>
              <a:defRPr sz="2400">
                <a:solidFill>
                  <a:srgbClr val="FFFDE8"/>
                </a:solidFill>
                <a:latin typeface="Open Sans"/>
                <a:ea typeface="Open Sans"/>
                <a:cs typeface="Open Sans"/>
                <a:sym typeface="Open Sans"/>
              </a:defRPr>
            </a:lvl7pPr>
            <a:lvl8pPr lvl="7" rtl="0" algn="ctr">
              <a:lnSpc>
                <a:spcPct val="100000"/>
              </a:lnSpc>
              <a:spcBef>
                <a:spcPts val="0"/>
              </a:spcBef>
              <a:spcAft>
                <a:spcPts val="0"/>
              </a:spcAft>
              <a:buClr>
                <a:srgbClr val="FFFDE8"/>
              </a:buClr>
              <a:buSzPts val="2400"/>
              <a:buFont typeface="Open Sans"/>
              <a:buNone/>
              <a:defRPr sz="2400">
                <a:solidFill>
                  <a:srgbClr val="FFFDE8"/>
                </a:solidFill>
                <a:latin typeface="Open Sans"/>
                <a:ea typeface="Open Sans"/>
                <a:cs typeface="Open Sans"/>
                <a:sym typeface="Open Sans"/>
              </a:defRPr>
            </a:lvl8pPr>
            <a:lvl9pPr lvl="8" rtl="0" algn="ctr">
              <a:lnSpc>
                <a:spcPct val="100000"/>
              </a:lnSpc>
              <a:spcBef>
                <a:spcPts val="0"/>
              </a:spcBef>
              <a:spcAft>
                <a:spcPts val="0"/>
              </a:spcAft>
              <a:buClr>
                <a:srgbClr val="FFFDE8"/>
              </a:buClr>
              <a:buSzPts val="2400"/>
              <a:buFont typeface="Open Sans"/>
              <a:buNone/>
              <a:defRPr sz="2400">
                <a:solidFill>
                  <a:srgbClr val="FFFDE8"/>
                </a:solidFill>
                <a:latin typeface="Open Sans"/>
                <a:ea typeface="Open Sans"/>
                <a:cs typeface="Open Sans"/>
                <a:sym typeface="Open Sans"/>
              </a:defRPr>
            </a:lvl9pPr>
          </a:lstStyle>
          <a:p/>
        </p:txBody>
      </p:sp>
      <p:sp>
        <p:nvSpPr>
          <p:cNvPr id="118" name="Google Shape;118;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Open Sans"/>
                <a:ea typeface="Open Sans"/>
                <a:cs typeface="Open Sans"/>
                <a:sym typeface="Open Sans"/>
              </a:defRPr>
            </a:lvl1pPr>
            <a:lvl2pPr lvl="1" rtl="0">
              <a:buNone/>
              <a:defRPr>
                <a:latin typeface="Open Sans"/>
                <a:ea typeface="Open Sans"/>
                <a:cs typeface="Open Sans"/>
                <a:sym typeface="Open Sans"/>
              </a:defRPr>
            </a:lvl2pPr>
            <a:lvl3pPr lvl="2" rtl="0">
              <a:buNone/>
              <a:defRPr>
                <a:latin typeface="Open Sans"/>
                <a:ea typeface="Open Sans"/>
                <a:cs typeface="Open Sans"/>
                <a:sym typeface="Open Sans"/>
              </a:defRPr>
            </a:lvl3pPr>
            <a:lvl4pPr lvl="3" rtl="0">
              <a:buNone/>
              <a:defRPr>
                <a:latin typeface="Open Sans"/>
                <a:ea typeface="Open Sans"/>
                <a:cs typeface="Open Sans"/>
                <a:sym typeface="Open Sans"/>
              </a:defRPr>
            </a:lvl4pPr>
            <a:lvl5pPr lvl="4" rtl="0">
              <a:buNone/>
              <a:defRPr>
                <a:latin typeface="Open Sans"/>
                <a:ea typeface="Open Sans"/>
                <a:cs typeface="Open Sans"/>
                <a:sym typeface="Open Sans"/>
              </a:defRPr>
            </a:lvl5pPr>
            <a:lvl6pPr lvl="5" rtl="0">
              <a:buNone/>
              <a:defRPr>
                <a:latin typeface="Open Sans"/>
                <a:ea typeface="Open Sans"/>
                <a:cs typeface="Open Sans"/>
                <a:sym typeface="Open Sans"/>
              </a:defRPr>
            </a:lvl6pPr>
            <a:lvl7pPr lvl="6" rtl="0">
              <a:buNone/>
              <a:defRPr>
                <a:latin typeface="Open Sans"/>
                <a:ea typeface="Open Sans"/>
                <a:cs typeface="Open Sans"/>
                <a:sym typeface="Open Sans"/>
              </a:defRPr>
            </a:lvl7pPr>
            <a:lvl8pPr lvl="7" rtl="0">
              <a:buNone/>
              <a:defRPr>
                <a:latin typeface="Open Sans"/>
                <a:ea typeface="Open Sans"/>
                <a:cs typeface="Open Sans"/>
                <a:sym typeface="Open Sans"/>
              </a:defRPr>
            </a:lvl8pPr>
            <a:lvl9pPr lvl="8" rtl="0">
              <a:buNone/>
              <a:defRPr>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pic>
        <p:nvPicPr>
          <p:cNvPr id="119" name="Google Shape;119;p27"/>
          <p:cNvPicPr preferRelativeResize="0"/>
          <p:nvPr/>
        </p:nvPicPr>
        <p:blipFill rotWithShape="1">
          <a:blip r:embed="rId4">
            <a:alphaModFix/>
          </a:blip>
          <a:srcRect b="1018" l="0" r="0" t="1028"/>
          <a:stretch/>
        </p:blipFill>
        <p:spPr>
          <a:xfrm flipH="1">
            <a:off x="7640363" y="0"/>
            <a:ext cx="1592275" cy="5143501"/>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0" name="Shape 120"/>
        <p:cNvGrpSpPr/>
        <p:nvPr/>
      </p:nvGrpSpPr>
      <p:grpSpPr>
        <a:xfrm>
          <a:off x="0" y="0"/>
          <a:ext cx="0" cy="0"/>
          <a:chOff x="0" y="0"/>
          <a:chExt cx="0" cy="0"/>
        </a:xfrm>
      </p:grpSpPr>
      <p:pic>
        <p:nvPicPr>
          <p:cNvPr id="121" name="Google Shape;121;p28"/>
          <p:cNvPicPr preferRelativeResize="0"/>
          <p:nvPr/>
        </p:nvPicPr>
        <p:blipFill>
          <a:blip r:embed="rId2">
            <a:alphaModFix/>
          </a:blip>
          <a:stretch>
            <a:fillRect/>
          </a:stretch>
        </p:blipFill>
        <p:spPr>
          <a:xfrm>
            <a:off x="-12" y="0"/>
            <a:ext cx="1592275" cy="5143501"/>
          </a:xfrm>
          <a:prstGeom prst="rect">
            <a:avLst/>
          </a:prstGeom>
          <a:noFill/>
          <a:ln>
            <a:noFill/>
          </a:ln>
        </p:spPr>
      </p:pic>
      <p:sp>
        <p:nvSpPr>
          <p:cNvPr id="122" name="Google Shape;122;p28"/>
          <p:cNvSpPr txBox="1"/>
          <p:nvPr>
            <p:ph type="title"/>
          </p:nvPr>
        </p:nvSpPr>
        <p:spPr>
          <a:xfrm>
            <a:off x="1592275" y="2150850"/>
            <a:ext cx="59595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accent4"/>
              </a:buClr>
              <a:buSzPts val="3600"/>
              <a:buNone/>
              <a:defRPr sz="3600">
                <a:solidFill>
                  <a:schemeClr val="accent4"/>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3" name="Google Shape;123;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124" name="Google Shape;124;p28"/>
          <p:cNvPicPr preferRelativeResize="0"/>
          <p:nvPr/>
        </p:nvPicPr>
        <p:blipFill rotWithShape="1">
          <a:blip r:embed="rId3">
            <a:alphaModFix/>
          </a:blip>
          <a:srcRect b="1018" l="0" r="0" t="1028"/>
          <a:stretch/>
        </p:blipFill>
        <p:spPr>
          <a:xfrm flipH="1">
            <a:off x="7640363" y="0"/>
            <a:ext cx="1592275" cy="5143501"/>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5" name="Shape 125"/>
        <p:cNvGrpSpPr/>
        <p:nvPr/>
      </p:nvGrpSpPr>
      <p:grpSpPr>
        <a:xfrm>
          <a:off x="0" y="0"/>
          <a:ext cx="0" cy="0"/>
          <a:chOff x="0" y="0"/>
          <a:chExt cx="0" cy="0"/>
        </a:xfrm>
      </p:grpSpPr>
      <p:sp>
        <p:nvSpPr>
          <p:cNvPr id="126" name="Google Shape;126;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 name="Google Shape;127;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28" name="Google Shape;128;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9" name="Shape 129"/>
        <p:cNvGrpSpPr/>
        <p:nvPr/>
      </p:nvGrpSpPr>
      <p:grpSpPr>
        <a:xfrm>
          <a:off x="0" y="0"/>
          <a:ext cx="0" cy="0"/>
          <a:chOff x="0" y="0"/>
          <a:chExt cx="0" cy="0"/>
        </a:xfrm>
      </p:grpSpPr>
      <p:sp>
        <p:nvSpPr>
          <p:cNvPr id="130" name="Google Shape;130;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 name="Google Shape;131;p3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32" name="Google Shape;132;p30"/>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33" name="Google Shape;133;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4" name="Shape 134"/>
        <p:cNvGrpSpPr/>
        <p:nvPr/>
      </p:nvGrpSpPr>
      <p:grpSpPr>
        <a:xfrm>
          <a:off x="0" y="0"/>
          <a:ext cx="0" cy="0"/>
          <a:chOff x="0" y="0"/>
          <a:chExt cx="0" cy="0"/>
        </a:xfrm>
      </p:grpSpPr>
      <p:sp>
        <p:nvSpPr>
          <p:cNvPr id="135" name="Google Shape;135;p3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 name="Google Shape;13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7" name="Shape 137"/>
        <p:cNvGrpSpPr/>
        <p:nvPr/>
      </p:nvGrpSpPr>
      <p:grpSpPr>
        <a:xfrm>
          <a:off x="0" y="0"/>
          <a:ext cx="0" cy="0"/>
          <a:chOff x="0" y="0"/>
          <a:chExt cx="0" cy="0"/>
        </a:xfrm>
      </p:grpSpPr>
      <p:sp>
        <p:nvSpPr>
          <p:cNvPr id="138" name="Google Shape;138;p3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9" name="Google Shape;139;p3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40" name="Google Shape;140;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1" name="Shape 141"/>
        <p:cNvGrpSpPr/>
        <p:nvPr/>
      </p:nvGrpSpPr>
      <p:grpSpPr>
        <a:xfrm>
          <a:off x="0" y="0"/>
          <a:ext cx="0" cy="0"/>
          <a:chOff x="0" y="0"/>
          <a:chExt cx="0" cy="0"/>
        </a:xfrm>
      </p:grpSpPr>
      <p:sp>
        <p:nvSpPr>
          <p:cNvPr id="142" name="Google Shape;142;p33"/>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43" name="Google Shape;143;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4" name="Shape 144"/>
        <p:cNvGrpSpPr/>
        <p:nvPr/>
      </p:nvGrpSpPr>
      <p:grpSpPr>
        <a:xfrm>
          <a:off x="0" y="0"/>
          <a:ext cx="0" cy="0"/>
          <a:chOff x="0" y="0"/>
          <a:chExt cx="0" cy="0"/>
        </a:xfrm>
      </p:grpSpPr>
      <p:sp>
        <p:nvSpPr>
          <p:cNvPr id="145" name="Google Shape;145;p34"/>
          <p:cNvSpPr/>
          <p:nvPr/>
        </p:nvSpPr>
        <p:spPr>
          <a:xfrm>
            <a:off x="4572000" y="-125"/>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46" name="Google Shape;146;p3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47" name="Google Shape;147;p3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i="1"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48" name="Google Shape;148;p34"/>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149" name="Google Shape;149;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Open Sans SemiBold"/>
                <a:ea typeface="Open Sans SemiBold"/>
                <a:cs typeface="Open Sans SemiBold"/>
                <a:sym typeface="Open Sans SemiBold"/>
              </a:defRPr>
            </a:lvl1pPr>
            <a:lvl2pPr lvl="1" rtl="0">
              <a:buNone/>
              <a:defRPr>
                <a:latin typeface="Open Sans SemiBold"/>
                <a:ea typeface="Open Sans SemiBold"/>
                <a:cs typeface="Open Sans SemiBold"/>
                <a:sym typeface="Open Sans SemiBold"/>
              </a:defRPr>
            </a:lvl2pPr>
            <a:lvl3pPr lvl="2" rtl="0">
              <a:buNone/>
              <a:defRPr>
                <a:latin typeface="Open Sans SemiBold"/>
                <a:ea typeface="Open Sans SemiBold"/>
                <a:cs typeface="Open Sans SemiBold"/>
                <a:sym typeface="Open Sans SemiBold"/>
              </a:defRPr>
            </a:lvl3pPr>
            <a:lvl4pPr lvl="3" rtl="0">
              <a:buNone/>
              <a:defRPr>
                <a:latin typeface="Open Sans SemiBold"/>
                <a:ea typeface="Open Sans SemiBold"/>
                <a:cs typeface="Open Sans SemiBold"/>
                <a:sym typeface="Open Sans SemiBold"/>
              </a:defRPr>
            </a:lvl4pPr>
            <a:lvl5pPr lvl="4" rtl="0">
              <a:buNone/>
              <a:defRPr>
                <a:latin typeface="Open Sans SemiBold"/>
                <a:ea typeface="Open Sans SemiBold"/>
                <a:cs typeface="Open Sans SemiBold"/>
                <a:sym typeface="Open Sans SemiBold"/>
              </a:defRPr>
            </a:lvl5pPr>
            <a:lvl6pPr lvl="5" rtl="0">
              <a:buNone/>
              <a:defRPr>
                <a:latin typeface="Open Sans SemiBold"/>
                <a:ea typeface="Open Sans SemiBold"/>
                <a:cs typeface="Open Sans SemiBold"/>
                <a:sym typeface="Open Sans SemiBold"/>
              </a:defRPr>
            </a:lvl6pPr>
            <a:lvl7pPr lvl="6" rtl="0">
              <a:buNone/>
              <a:defRPr>
                <a:latin typeface="Open Sans SemiBold"/>
                <a:ea typeface="Open Sans SemiBold"/>
                <a:cs typeface="Open Sans SemiBold"/>
                <a:sym typeface="Open Sans SemiBold"/>
              </a:defRPr>
            </a:lvl7pPr>
            <a:lvl8pPr lvl="7" rtl="0">
              <a:buNone/>
              <a:defRPr>
                <a:latin typeface="Open Sans SemiBold"/>
                <a:ea typeface="Open Sans SemiBold"/>
                <a:cs typeface="Open Sans SemiBold"/>
                <a:sym typeface="Open Sans SemiBold"/>
              </a:defRPr>
            </a:lvl8pPr>
            <a:lvl9pPr lvl="8" rtl="0">
              <a:buNone/>
              <a:defRPr>
                <a:latin typeface="Open Sans SemiBold"/>
                <a:ea typeface="Open Sans SemiBold"/>
                <a:cs typeface="Open Sans SemiBold"/>
                <a:sym typeface="Open Sans SemiBol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0" name="Shape 150"/>
        <p:cNvGrpSpPr/>
        <p:nvPr/>
      </p:nvGrpSpPr>
      <p:grpSpPr>
        <a:xfrm>
          <a:off x="0" y="0"/>
          <a:ext cx="0" cy="0"/>
          <a:chOff x="0" y="0"/>
          <a:chExt cx="0" cy="0"/>
        </a:xfrm>
      </p:grpSpPr>
      <p:sp>
        <p:nvSpPr>
          <p:cNvPr id="151" name="Google Shape;151;p35"/>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152" name="Google Shape;152;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3" name="Shape 153"/>
        <p:cNvGrpSpPr/>
        <p:nvPr/>
      </p:nvGrpSpPr>
      <p:grpSpPr>
        <a:xfrm>
          <a:off x="0" y="0"/>
          <a:ext cx="0" cy="0"/>
          <a:chOff x="0" y="0"/>
          <a:chExt cx="0" cy="0"/>
        </a:xfrm>
      </p:grpSpPr>
      <p:sp>
        <p:nvSpPr>
          <p:cNvPr id="154" name="Google Shape;154;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55" name="Google Shape;155;p36"/>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56" name="Google Shape;156;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7" name="Shape 157"/>
        <p:cNvGrpSpPr/>
        <p:nvPr/>
      </p:nvGrpSpPr>
      <p:grpSpPr>
        <a:xfrm>
          <a:off x="0" y="0"/>
          <a:ext cx="0" cy="0"/>
          <a:chOff x="0" y="0"/>
          <a:chExt cx="0" cy="0"/>
        </a:xfrm>
      </p:grpSpPr>
      <p:sp>
        <p:nvSpPr>
          <p:cNvPr id="158" name="Google Shape;158;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9" name="Shape 159"/>
        <p:cNvGrpSpPr/>
        <p:nvPr/>
      </p:nvGrpSpPr>
      <p:grpSpPr>
        <a:xfrm>
          <a:off x="0" y="0"/>
          <a:ext cx="0" cy="0"/>
          <a:chOff x="0" y="0"/>
          <a:chExt cx="0" cy="0"/>
        </a:xfrm>
      </p:grpSpPr>
      <p:sp>
        <p:nvSpPr>
          <p:cNvPr id="160" name="Google Shape;160;p38"/>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lgn="l">
              <a:lnSpc>
                <a:spcPct val="100000"/>
              </a:lnSpc>
              <a:spcBef>
                <a:spcPts val="0"/>
              </a:spcBef>
              <a:spcAft>
                <a:spcPts val="0"/>
              </a:spcAft>
              <a:buSzPts val="1800"/>
              <a:buNone/>
              <a:defRPr sz="1800"/>
            </a:lvl2pPr>
            <a:lvl3pPr lvl="2" rtl="0" algn="l">
              <a:lnSpc>
                <a:spcPct val="100000"/>
              </a:lnSpc>
              <a:spcBef>
                <a:spcPts val="0"/>
              </a:spcBef>
              <a:spcAft>
                <a:spcPts val="0"/>
              </a:spcAft>
              <a:buSzPts val="1800"/>
              <a:buNone/>
              <a:defRPr sz="1800"/>
            </a:lvl3pPr>
            <a:lvl4pPr lvl="3" rtl="0" algn="l">
              <a:lnSpc>
                <a:spcPct val="100000"/>
              </a:lnSpc>
              <a:spcBef>
                <a:spcPts val="0"/>
              </a:spcBef>
              <a:spcAft>
                <a:spcPts val="0"/>
              </a:spcAft>
              <a:buSzPts val="1800"/>
              <a:buNone/>
              <a:defRPr sz="1800"/>
            </a:lvl4pPr>
            <a:lvl5pPr lvl="4" rtl="0" algn="l">
              <a:lnSpc>
                <a:spcPct val="100000"/>
              </a:lnSpc>
              <a:spcBef>
                <a:spcPts val="0"/>
              </a:spcBef>
              <a:spcAft>
                <a:spcPts val="0"/>
              </a:spcAft>
              <a:buSzPts val="1800"/>
              <a:buNone/>
              <a:defRPr sz="1800"/>
            </a:lvl5pPr>
            <a:lvl6pPr lvl="5" rtl="0" algn="l">
              <a:lnSpc>
                <a:spcPct val="100000"/>
              </a:lnSpc>
              <a:spcBef>
                <a:spcPts val="0"/>
              </a:spcBef>
              <a:spcAft>
                <a:spcPts val="0"/>
              </a:spcAft>
              <a:buSzPts val="1800"/>
              <a:buNone/>
              <a:defRPr sz="1800"/>
            </a:lvl6pPr>
            <a:lvl7pPr lvl="6" rtl="0" algn="l">
              <a:lnSpc>
                <a:spcPct val="100000"/>
              </a:lnSpc>
              <a:spcBef>
                <a:spcPts val="0"/>
              </a:spcBef>
              <a:spcAft>
                <a:spcPts val="0"/>
              </a:spcAft>
              <a:buSzPts val="1800"/>
              <a:buNone/>
              <a:defRPr sz="1800"/>
            </a:lvl7pPr>
            <a:lvl8pPr lvl="7" rtl="0" algn="l">
              <a:lnSpc>
                <a:spcPct val="100000"/>
              </a:lnSpc>
              <a:spcBef>
                <a:spcPts val="0"/>
              </a:spcBef>
              <a:spcAft>
                <a:spcPts val="0"/>
              </a:spcAft>
              <a:buSzPts val="1800"/>
              <a:buNone/>
              <a:defRPr sz="1800"/>
            </a:lvl8pPr>
            <a:lvl9pPr lvl="8" rtl="0" algn="l">
              <a:lnSpc>
                <a:spcPct val="100000"/>
              </a:lnSpc>
              <a:spcBef>
                <a:spcPts val="0"/>
              </a:spcBef>
              <a:spcAft>
                <a:spcPts val="0"/>
              </a:spcAft>
              <a:buSzPts val="1800"/>
              <a:buNone/>
              <a:defRPr sz="1800"/>
            </a:lvl9pPr>
          </a:lstStyle>
          <a:p/>
        </p:txBody>
      </p:sp>
      <p:sp>
        <p:nvSpPr>
          <p:cNvPr id="161" name="Google Shape;161;p38"/>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2" name="Google Shape;162;p3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3" name="Google Shape;163;p3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4" name="Google Shape;164;p3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165" name="Shape 165"/>
        <p:cNvGrpSpPr/>
        <p:nvPr/>
      </p:nvGrpSpPr>
      <p:grpSpPr>
        <a:xfrm>
          <a:off x="0" y="0"/>
          <a:ext cx="0" cy="0"/>
          <a:chOff x="0" y="0"/>
          <a:chExt cx="0" cy="0"/>
        </a:xfrm>
      </p:grpSpPr>
      <p:sp>
        <p:nvSpPr>
          <p:cNvPr id="166" name="Google Shape;166;p39"/>
          <p:cNvSpPr txBox="1"/>
          <p:nvPr>
            <p:ph type="title"/>
          </p:nvPr>
        </p:nvSpPr>
        <p:spPr>
          <a:xfrm>
            <a:off x="722312" y="3305175"/>
            <a:ext cx="7772400" cy="10215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rtl="0" algn="l">
              <a:lnSpc>
                <a:spcPct val="100000"/>
              </a:lnSpc>
              <a:spcBef>
                <a:spcPts val="0"/>
              </a:spcBef>
              <a:spcAft>
                <a:spcPts val="0"/>
              </a:spcAft>
              <a:buSzPts val="1800"/>
              <a:buNone/>
              <a:defRPr sz="1800"/>
            </a:lvl2pPr>
            <a:lvl3pPr lvl="2" rtl="0" algn="l">
              <a:lnSpc>
                <a:spcPct val="100000"/>
              </a:lnSpc>
              <a:spcBef>
                <a:spcPts val="0"/>
              </a:spcBef>
              <a:spcAft>
                <a:spcPts val="0"/>
              </a:spcAft>
              <a:buSzPts val="1800"/>
              <a:buNone/>
              <a:defRPr sz="1800"/>
            </a:lvl3pPr>
            <a:lvl4pPr lvl="3" rtl="0" algn="l">
              <a:lnSpc>
                <a:spcPct val="100000"/>
              </a:lnSpc>
              <a:spcBef>
                <a:spcPts val="0"/>
              </a:spcBef>
              <a:spcAft>
                <a:spcPts val="0"/>
              </a:spcAft>
              <a:buSzPts val="1800"/>
              <a:buNone/>
              <a:defRPr sz="1800"/>
            </a:lvl4pPr>
            <a:lvl5pPr lvl="4" rtl="0" algn="l">
              <a:lnSpc>
                <a:spcPct val="100000"/>
              </a:lnSpc>
              <a:spcBef>
                <a:spcPts val="0"/>
              </a:spcBef>
              <a:spcAft>
                <a:spcPts val="0"/>
              </a:spcAft>
              <a:buSzPts val="1800"/>
              <a:buNone/>
              <a:defRPr sz="1800"/>
            </a:lvl5pPr>
            <a:lvl6pPr lvl="5" rtl="0" algn="l">
              <a:lnSpc>
                <a:spcPct val="100000"/>
              </a:lnSpc>
              <a:spcBef>
                <a:spcPts val="0"/>
              </a:spcBef>
              <a:spcAft>
                <a:spcPts val="0"/>
              </a:spcAft>
              <a:buSzPts val="1800"/>
              <a:buNone/>
              <a:defRPr sz="1800"/>
            </a:lvl6pPr>
            <a:lvl7pPr lvl="6" rtl="0" algn="l">
              <a:lnSpc>
                <a:spcPct val="100000"/>
              </a:lnSpc>
              <a:spcBef>
                <a:spcPts val="0"/>
              </a:spcBef>
              <a:spcAft>
                <a:spcPts val="0"/>
              </a:spcAft>
              <a:buSzPts val="1800"/>
              <a:buNone/>
              <a:defRPr sz="1800"/>
            </a:lvl7pPr>
            <a:lvl8pPr lvl="7" rtl="0" algn="l">
              <a:lnSpc>
                <a:spcPct val="100000"/>
              </a:lnSpc>
              <a:spcBef>
                <a:spcPts val="0"/>
              </a:spcBef>
              <a:spcAft>
                <a:spcPts val="0"/>
              </a:spcAft>
              <a:buSzPts val="1800"/>
              <a:buNone/>
              <a:defRPr sz="1800"/>
            </a:lvl8pPr>
            <a:lvl9pPr lvl="8" rtl="0" algn="l">
              <a:lnSpc>
                <a:spcPct val="100000"/>
              </a:lnSpc>
              <a:spcBef>
                <a:spcPts val="0"/>
              </a:spcBef>
              <a:spcAft>
                <a:spcPts val="0"/>
              </a:spcAft>
              <a:buSzPts val="1800"/>
              <a:buNone/>
              <a:defRPr sz="1800"/>
            </a:lvl9pPr>
          </a:lstStyle>
          <a:p/>
        </p:txBody>
      </p:sp>
      <p:sp>
        <p:nvSpPr>
          <p:cNvPr id="167" name="Google Shape;167;p39"/>
          <p:cNvSpPr txBox="1"/>
          <p:nvPr>
            <p:ph idx="1" type="body"/>
          </p:nvPr>
        </p:nvSpPr>
        <p:spPr>
          <a:xfrm>
            <a:off x="722312" y="2180035"/>
            <a:ext cx="7772400" cy="1125300"/>
          </a:xfrm>
          <a:prstGeom prst="rect">
            <a:avLst/>
          </a:prstGeom>
          <a:noFill/>
          <a:ln>
            <a:noFill/>
          </a:ln>
        </p:spPr>
        <p:txBody>
          <a:bodyPr anchorCtr="0" anchor="b" bIns="91425" lIns="91425" spcFirstLastPara="1" rIns="91425" wrap="square" tIns="91425">
            <a:normAutofit/>
          </a:bodyPr>
          <a:lstStyle>
            <a:lvl1pPr indent="-228600" lvl="0" marL="457200" marR="0" rtl="0" algn="l">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lnSpc>
                <a:spcPct val="100000"/>
              </a:lnSpc>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lnSpc>
                <a:spcPct val="100000"/>
              </a:lnSpc>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168" name="Google Shape;168;p3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9" name="Google Shape;169;p3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70" name="Google Shape;170;p3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1" name="Shape 171"/>
        <p:cNvGrpSpPr/>
        <p:nvPr/>
      </p:nvGrpSpPr>
      <p:grpSpPr>
        <a:xfrm>
          <a:off x="0" y="0"/>
          <a:ext cx="0" cy="0"/>
          <a:chOff x="0" y="0"/>
          <a:chExt cx="0" cy="0"/>
        </a:xfrm>
      </p:grpSpPr>
      <p:sp>
        <p:nvSpPr>
          <p:cNvPr id="172" name="Google Shape;172;p4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lgn="l">
              <a:lnSpc>
                <a:spcPct val="100000"/>
              </a:lnSpc>
              <a:spcBef>
                <a:spcPts val="0"/>
              </a:spcBef>
              <a:spcAft>
                <a:spcPts val="0"/>
              </a:spcAft>
              <a:buSzPts val="1800"/>
              <a:buNone/>
              <a:defRPr sz="1800"/>
            </a:lvl2pPr>
            <a:lvl3pPr lvl="2" rtl="0" algn="l">
              <a:lnSpc>
                <a:spcPct val="100000"/>
              </a:lnSpc>
              <a:spcBef>
                <a:spcPts val="0"/>
              </a:spcBef>
              <a:spcAft>
                <a:spcPts val="0"/>
              </a:spcAft>
              <a:buSzPts val="1800"/>
              <a:buNone/>
              <a:defRPr sz="1800"/>
            </a:lvl3pPr>
            <a:lvl4pPr lvl="3" rtl="0" algn="l">
              <a:lnSpc>
                <a:spcPct val="100000"/>
              </a:lnSpc>
              <a:spcBef>
                <a:spcPts val="0"/>
              </a:spcBef>
              <a:spcAft>
                <a:spcPts val="0"/>
              </a:spcAft>
              <a:buSzPts val="1800"/>
              <a:buNone/>
              <a:defRPr sz="1800"/>
            </a:lvl4pPr>
            <a:lvl5pPr lvl="4" rtl="0" algn="l">
              <a:lnSpc>
                <a:spcPct val="100000"/>
              </a:lnSpc>
              <a:spcBef>
                <a:spcPts val="0"/>
              </a:spcBef>
              <a:spcAft>
                <a:spcPts val="0"/>
              </a:spcAft>
              <a:buSzPts val="1800"/>
              <a:buNone/>
              <a:defRPr sz="1800"/>
            </a:lvl5pPr>
            <a:lvl6pPr lvl="5" rtl="0" algn="l">
              <a:lnSpc>
                <a:spcPct val="100000"/>
              </a:lnSpc>
              <a:spcBef>
                <a:spcPts val="0"/>
              </a:spcBef>
              <a:spcAft>
                <a:spcPts val="0"/>
              </a:spcAft>
              <a:buSzPts val="1800"/>
              <a:buNone/>
              <a:defRPr sz="1800"/>
            </a:lvl6pPr>
            <a:lvl7pPr lvl="6" rtl="0" algn="l">
              <a:lnSpc>
                <a:spcPct val="100000"/>
              </a:lnSpc>
              <a:spcBef>
                <a:spcPts val="0"/>
              </a:spcBef>
              <a:spcAft>
                <a:spcPts val="0"/>
              </a:spcAft>
              <a:buSzPts val="1800"/>
              <a:buNone/>
              <a:defRPr sz="1800"/>
            </a:lvl7pPr>
            <a:lvl8pPr lvl="7" rtl="0" algn="l">
              <a:lnSpc>
                <a:spcPct val="100000"/>
              </a:lnSpc>
              <a:spcBef>
                <a:spcPts val="0"/>
              </a:spcBef>
              <a:spcAft>
                <a:spcPts val="0"/>
              </a:spcAft>
              <a:buSzPts val="1800"/>
              <a:buNone/>
              <a:defRPr sz="1800"/>
            </a:lvl8pPr>
            <a:lvl9pPr lvl="8" rtl="0" algn="l">
              <a:lnSpc>
                <a:spcPct val="100000"/>
              </a:lnSpc>
              <a:spcBef>
                <a:spcPts val="0"/>
              </a:spcBef>
              <a:spcAft>
                <a:spcPts val="0"/>
              </a:spcAft>
              <a:buSzPts val="1800"/>
              <a:buNone/>
              <a:defRPr sz="1800"/>
            </a:lvl9pPr>
          </a:lstStyle>
          <a:p/>
        </p:txBody>
      </p:sp>
      <p:sp>
        <p:nvSpPr>
          <p:cNvPr id="173" name="Google Shape;173;p40"/>
          <p:cNvSpPr txBox="1"/>
          <p:nvPr>
            <p:ph idx="1" type="body"/>
          </p:nvPr>
        </p:nvSpPr>
        <p:spPr>
          <a:xfrm>
            <a:off x="457200" y="1151334"/>
            <a:ext cx="4040100" cy="480000"/>
          </a:xfrm>
          <a:prstGeom prst="rect">
            <a:avLst/>
          </a:prstGeom>
          <a:noFill/>
          <a:ln>
            <a:noFill/>
          </a:ln>
        </p:spPr>
        <p:txBody>
          <a:bodyPr anchorCtr="0" anchor="b" bIns="91425" lIns="91425" spcFirstLastPara="1" rIns="91425" wrap="square" tIns="91425">
            <a:normAutofit/>
          </a:bodyPr>
          <a:lstStyle>
            <a:lvl1pPr indent="-228600" lvl="0" marL="457200" marR="0" rtl="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74" name="Google Shape;174;p40"/>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rmAutofit/>
          </a:bodyPr>
          <a:lstStyle>
            <a:lvl1pPr indent="-381000" lvl="0" marL="4572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75" name="Google Shape;175;p40"/>
          <p:cNvSpPr txBox="1"/>
          <p:nvPr>
            <p:ph idx="3" type="body"/>
          </p:nvPr>
        </p:nvSpPr>
        <p:spPr>
          <a:xfrm>
            <a:off x="4645025" y="1151334"/>
            <a:ext cx="4041900" cy="480000"/>
          </a:xfrm>
          <a:prstGeom prst="rect">
            <a:avLst/>
          </a:prstGeom>
          <a:noFill/>
          <a:ln>
            <a:noFill/>
          </a:ln>
        </p:spPr>
        <p:txBody>
          <a:bodyPr anchorCtr="0" anchor="b" bIns="91425" lIns="91425" spcFirstLastPara="1" rIns="91425" wrap="square" tIns="91425">
            <a:normAutofit/>
          </a:bodyPr>
          <a:lstStyle>
            <a:lvl1pPr indent="-228600" lvl="0" marL="457200" marR="0" rtl="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76" name="Google Shape;176;p40"/>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rmAutofit/>
          </a:bodyPr>
          <a:lstStyle>
            <a:lvl1pPr indent="-381000" lvl="0" marL="4572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77" name="Google Shape;177;p4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78" name="Google Shape;178;p4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79" name="Google Shape;179;p4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5" Type="http://schemas.openxmlformats.org/officeDocument/2006/relationships/theme" Target="../theme/theme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699" y="445025"/>
            <a:ext cx="8520602" cy="572701"/>
          </a:xfrm>
          <a:prstGeom prst="rect">
            <a:avLst/>
          </a:prstGeom>
          <a:noFill/>
          <a:ln>
            <a:noFill/>
          </a:ln>
        </p:spPr>
        <p:txBody>
          <a:bodyPr anchorCtr="0" anchor="t" bIns="91400" lIns="91400" spcFirstLastPara="1" rIns="91400" wrap="square" tIns="91400">
            <a:noAutofit/>
          </a:bodyPr>
          <a:lstStyle>
            <a:lvl1pPr lvl="0"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1pPr>
            <a:lvl2pPr lvl="1"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2pPr>
            <a:lvl3pPr lvl="2"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3pPr>
            <a:lvl4pPr lvl="3"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4pPr>
            <a:lvl5pPr lvl="4"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5pPr>
            <a:lvl6pPr lvl="5"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6pPr>
            <a:lvl7pPr lvl="6"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7pPr>
            <a:lvl8pPr lvl="7"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8pPr>
            <a:lvl9pPr lvl="8" marR="0" rtl="0" algn="l">
              <a:lnSpc>
                <a:spcPct val="100000"/>
              </a:lnSpc>
              <a:spcBef>
                <a:spcPts val="0"/>
              </a:spcBef>
              <a:spcAft>
                <a:spcPts val="0"/>
              </a:spcAft>
              <a:buClr>
                <a:srgbClr val="000000"/>
              </a:buClr>
              <a:buSzPts val="3000"/>
              <a:buFont typeface="Oswald"/>
              <a:buNone/>
              <a:defRPr b="0" i="0" sz="3000" u="none" cap="none" strike="noStrike">
                <a:solidFill>
                  <a:srgbClr val="000000"/>
                </a:solidFill>
                <a:latin typeface="Oswald"/>
                <a:ea typeface="Oswald"/>
                <a:cs typeface="Oswald"/>
                <a:sym typeface="Oswald"/>
              </a:defRPr>
            </a:lvl9pPr>
          </a:lstStyle>
          <a:p/>
        </p:txBody>
      </p:sp>
      <p:sp>
        <p:nvSpPr>
          <p:cNvPr id="7" name="Google Shape;7;p1"/>
          <p:cNvSpPr txBox="1"/>
          <p:nvPr>
            <p:ph idx="1" type="body"/>
          </p:nvPr>
        </p:nvSpPr>
        <p:spPr>
          <a:xfrm>
            <a:off x="311699" y="1234074"/>
            <a:ext cx="8520602" cy="3334801"/>
          </a:xfrm>
          <a:prstGeom prst="rect">
            <a:avLst/>
          </a:prstGeom>
          <a:noFill/>
          <a:ln>
            <a:noFill/>
          </a:ln>
        </p:spPr>
        <p:txBody>
          <a:bodyPr anchorCtr="0" anchor="t" bIns="91400" lIns="91400" spcFirstLastPara="1" rIns="91400" wrap="square" tIns="91400">
            <a:noAutofit/>
          </a:bodyPr>
          <a:lstStyle>
            <a:lvl1pPr indent="-342900" lvl="0" marL="4572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1pPr>
            <a:lvl2pPr indent="-342900" lvl="1" marL="9144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2pPr>
            <a:lvl3pPr indent="-342900" lvl="2" marL="13716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3pPr>
            <a:lvl4pPr indent="-342900" lvl="3" marL="18288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4pPr>
            <a:lvl5pPr indent="-342900" lvl="4" marL="22860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5pPr>
            <a:lvl6pPr indent="-342900" lvl="5" marL="27432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6pPr>
            <a:lvl7pPr indent="-342900" lvl="6" marL="32004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7pPr>
            <a:lvl8pPr indent="-342900" lvl="7" marL="36576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8pPr>
            <a:lvl9pPr indent="-342900" lvl="8" marL="4114800" marR="0" rtl="0" algn="l">
              <a:lnSpc>
                <a:spcPct val="115000"/>
              </a:lnSpc>
              <a:spcBef>
                <a:spcPts val="0"/>
              </a:spcBef>
              <a:spcAft>
                <a:spcPts val="0"/>
              </a:spcAft>
              <a:buClr>
                <a:srgbClr val="000000"/>
              </a:buClr>
              <a:buSzPts val="1800"/>
              <a:buFont typeface="Helvetica Neue"/>
              <a:buChar char="■"/>
              <a:defRPr b="0" i="0" sz="1800" u="none" cap="none" strike="noStrike">
                <a:solidFill>
                  <a:srgbClr val="000000"/>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709886" y="4717934"/>
            <a:ext cx="336814" cy="335251"/>
          </a:xfrm>
          <a:prstGeom prst="rect">
            <a:avLst/>
          </a:prstGeom>
          <a:noFill/>
          <a:ln>
            <a:noFill/>
          </a:ln>
        </p:spPr>
        <p:txBody>
          <a:bodyPr anchorCtr="0" anchor="ctr" bIns="91400" lIns="91400" spcFirstLastPara="1" rIns="91400" wrap="square" tIns="91400">
            <a:noAutofit/>
          </a:bodyPr>
          <a:lstStyle>
            <a:lvl1pPr indent="0" lvl="0"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1pPr>
            <a:lvl2pPr indent="0" lvl="1"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2pPr>
            <a:lvl3pPr indent="0" lvl="2"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3pPr>
            <a:lvl4pPr indent="0" lvl="3"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4pPr>
            <a:lvl5pPr indent="0" lvl="4"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5pPr>
            <a:lvl6pPr indent="0" lvl="5"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6pPr>
            <a:lvl7pPr indent="0" lvl="6"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7pPr>
            <a:lvl8pPr indent="0" lvl="7"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8pPr>
            <a:lvl9pPr indent="0" lvl="8" marL="0" marR="0" rtl="0" algn="r">
              <a:lnSpc>
                <a:spcPct val="100000"/>
              </a:lnSpc>
              <a:spcBef>
                <a:spcPts val="0"/>
              </a:spcBef>
              <a:spcAft>
                <a:spcPts val="0"/>
              </a:spcAft>
              <a:buClr>
                <a:srgbClr val="000000"/>
              </a:buClr>
              <a:buSzPts val="1000"/>
              <a:buFont typeface="Playfair Display"/>
              <a:buNone/>
              <a:defRPr b="0" i="0" sz="1000" u="none" cap="none" strike="noStrike">
                <a:solidFill>
                  <a:srgbClr val="000000"/>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DE8"/>
        </a:solidFill>
      </p:bgPr>
    </p:bg>
    <p:spTree>
      <p:nvGrpSpPr>
        <p:cNvPr id="109" name="Shape 109"/>
        <p:cNvGrpSpPr/>
        <p:nvPr/>
      </p:nvGrpSpPr>
      <p:grpSpPr>
        <a:xfrm>
          <a:off x="0" y="0"/>
          <a:ext cx="0" cy="0"/>
          <a:chOff x="0" y="0"/>
          <a:chExt cx="0" cy="0"/>
        </a:xfrm>
      </p:grpSpPr>
      <p:sp>
        <p:nvSpPr>
          <p:cNvPr id="110" name="Google Shape;110;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ExtraBold"/>
              <a:buNone/>
              <a:defRPr sz="2800">
                <a:solidFill>
                  <a:schemeClr val="dk1"/>
                </a:solidFill>
                <a:latin typeface="Open Sans ExtraBold"/>
                <a:ea typeface="Open Sans ExtraBold"/>
                <a:cs typeface="Open Sans ExtraBold"/>
                <a:sym typeface="Open Sans ExtraBold"/>
              </a:defRPr>
            </a:lvl1pPr>
            <a:lvl2pPr lvl="1"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2pPr>
            <a:lvl3pPr lvl="2"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3pPr>
            <a:lvl4pPr lvl="3"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4pPr>
            <a:lvl5pPr lvl="4"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5pPr>
            <a:lvl6pPr lvl="5"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6pPr>
            <a:lvl7pPr lvl="6"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7pPr>
            <a:lvl8pPr lvl="7"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8pPr>
            <a:lvl9pPr lvl="8" rt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9pPr>
          </a:lstStyle>
          <a:p/>
        </p:txBody>
      </p:sp>
      <p:sp>
        <p:nvSpPr>
          <p:cNvPr id="111" name="Google Shape;111;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Font typeface="Open Sans SemiBold"/>
              <a:buChar char="●"/>
              <a:defRPr sz="1800">
                <a:solidFill>
                  <a:schemeClr val="dk2"/>
                </a:solidFill>
                <a:latin typeface="Open Sans SemiBold"/>
                <a:ea typeface="Open Sans SemiBold"/>
                <a:cs typeface="Open Sans SemiBold"/>
                <a:sym typeface="Open Sans SemiBold"/>
              </a:defRPr>
            </a:lvl1pPr>
            <a:lvl2pPr indent="-317500" lvl="1" marL="914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12" name="Google Shape;112;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Open Sans"/>
                <a:ea typeface="Open Sans"/>
                <a:cs typeface="Open Sans"/>
                <a:sym typeface="Open Sans"/>
              </a:defRPr>
            </a:lvl1pPr>
            <a:lvl2pPr lvl="1" rtl="0" algn="r">
              <a:buNone/>
              <a:defRPr sz="1000">
                <a:solidFill>
                  <a:schemeClr val="dk2"/>
                </a:solidFill>
                <a:latin typeface="Open Sans"/>
                <a:ea typeface="Open Sans"/>
                <a:cs typeface="Open Sans"/>
                <a:sym typeface="Open Sans"/>
              </a:defRPr>
            </a:lvl2pPr>
            <a:lvl3pPr lvl="2" rtl="0" algn="r">
              <a:buNone/>
              <a:defRPr sz="1000">
                <a:solidFill>
                  <a:schemeClr val="dk2"/>
                </a:solidFill>
                <a:latin typeface="Open Sans"/>
                <a:ea typeface="Open Sans"/>
                <a:cs typeface="Open Sans"/>
                <a:sym typeface="Open Sans"/>
              </a:defRPr>
            </a:lvl3pPr>
            <a:lvl4pPr lvl="3" rtl="0" algn="r">
              <a:buNone/>
              <a:defRPr sz="1000">
                <a:solidFill>
                  <a:schemeClr val="dk2"/>
                </a:solidFill>
                <a:latin typeface="Open Sans"/>
                <a:ea typeface="Open Sans"/>
                <a:cs typeface="Open Sans"/>
                <a:sym typeface="Open Sans"/>
              </a:defRPr>
            </a:lvl4pPr>
            <a:lvl5pPr lvl="4" rtl="0" algn="r">
              <a:buNone/>
              <a:defRPr sz="1000">
                <a:solidFill>
                  <a:schemeClr val="dk2"/>
                </a:solidFill>
                <a:latin typeface="Open Sans"/>
                <a:ea typeface="Open Sans"/>
                <a:cs typeface="Open Sans"/>
                <a:sym typeface="Open Sans"/>
              </a:defRPr>
            </a:lvl5pPr>
            <a:lvl6pPr lvl="5" rtl="0" algn="r">
              <a:buNone/>
              <a:defRPr sz="1000">
                <a:solidFill>
                  <a:schemeClr val="dk2"/>
                </a:solidFill>
                <a:latin typeface="Open Sans"/>
                <a:ea typeface="Open Sans"/>
                <a:cs typeface="Open Sans"/>
                <a:sym typeface="Open Sans"/>
              </a:defRPr>
            </a:lvl6pPr>
            <a:lvl7pPr lvl="6" rtl="0" algn="r">
              <a:buNone/>
              <a:defRPr sz="1000">
                <a:solidFill>
                  <a:schemeClr val="dk2"/>
                </a:solidFill>
                <a:latin typeface="Open Sans"/>
                <a:ea typeface="Open Sans"/>
                <a:cs typeface="Open Sans"/>
                <a:sym typeface="Open Sans"/>
              </a:defRPr>
            </a:lvl7pPr>
            <a:lvl8pPr lvl="7" rtl="0" algn="r">
              <a:buNone/>
              <a:defRPr sz="1000">
                <a:solidFill>
                  <a:schemeClr val="dk2"/>
                </a:solidFill>
                <a:latin typeface="Open Sans"/>
                <a:ea typeface="Open Sans"/>
                <a:cs typeface="Open Sans"/>
                <a:sym typeface="Open Sans"/>
              </a:defRPr>
            </a:lvl8pPr>
            <a:lvl9pPr lvl="8" rtl="0"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38.jpg"/><Relationship Id="rId5"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woventeaching.org/human-rights-documents" TargetMode="Externa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1.png"/><Relationship Id="rId4" Type="http://schemas.openxmlformats.org/officeDocument/2006/relationships/image" Target="../media/image16.png"/><Relationship Id="rId5"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drive.google.com/open?id=1FZw9l7GoVLxhcHBGynz5K0LNhxY4XKbp" TargetMode="External"/><Relationship Id="rId4" Type="http://schemas.openxmlformats.org/officeDocument/2006/relationships/image" Target="../media/image37.png"/><Relationship Id="rId5"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9.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hreusa.org/regional-chapters/" TargetMode="External"/><Relationship Id="rId4" Type="http://schemas.openxmlformats.org/officeDocument/2006/relationships/hyperlink" Target="https://hreusa.org/regional-chapters/" TargetMode="External"/><Relationship Id="rId5" Type="http://schemas.openxmlformats.org/officeDocument/2006/relationships/hyperlink" Target="https://hreusa.org/regional-chapters/" TargetMode="External"/><Relationship Id="rId6" Type="http://schemas.openxmlformats.org/officeDocument/2006/relationships/image" Target="../media/image1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hreusa.org/regional-chapters/" TargetMode="Externa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1.png"/><Relationship Id="rId4" Type="http://schemas.openxmlformats.org/officeDocument/2006/relationships/image" Target="../media/image1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 Id="rId3" Type="http://schemas.openxmlformats.org/officeDocument/2006/relationships/hyperlink" Target="https://humanrightseducationnow.buzzsprout.com/" TargetMode="External"/><Relationship Id="rId4" Type="http://schemas.openxmlformats.org/officeDocument/2006/relationships/hyperlink" Target="https://hreusa.org/human-rights-education-now-podcast/" TargetMode="External"/><Relationship Id="rId5" Type="http://schemas.openxmlformats.org/officeDocument/2006/relationships/image" Target="../media/image15.jpg"/><Relationship Id="rId6"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hyperlink" Target="http://drive.google.com/file/d/18rvA4MAtU_WKk5Uqlsl-ucNdluFw570q/view" TargetMode="External"/><Relationship Id="rId5" Type="http://schemas.openxmlformats.org/officeDocument/2006/relationships/image" Target="../media/image1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0.pn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9.png"/><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s://ucchre.org/" TargetMode="External"/><Relationship Id="rId4" Type="http://schemas.openxmlformats.org/officeDocument/2006/relationships/image" Target="../media/image27.png"/><Relationship Id="rId9"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hyperlink" Target="https://eihr.org/right-to-learn" TargetMode="External"/><Relationship Id="rId7" Type="http://schemas.openxmlformats.org/officeDocument/2006/relationships/image" Target="../media/image29.png"/><Relationship Id="rId8" Type="http://schemas.openxmlformats.org/officeDocument/2006/relationships/hyperlink" Target="https://www.socialstudies.org/" TargetMode="External"/><Relationship Id="rId11" Type="http://schemas.openxmlformats.org/officeDocument/2006/relationships/image" Target="../media/image30.png"/><Relationship Id="rId10" Type="http://schemas.openxmlformats.org/officeDocument/2006/relationships/hyperlink" Target="https://nhriforusa.org/"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hreusa.us4.list-manage.com/subscribe?u=27dce74a0c88fc19489878a9c&amp;id=7c483e4527" TargetMode="External"/><Relationship Id="rId4" Type="http://schemas.openxmlformats.org/officeDocument/2006/relationships/hyperlink" Target="https://www.facebook.com/hreusa" TargetMode="External"/><Relationship Id="rId9" Type="http://schemas.openxmlformats.org/officeDocument/2006/relationships/image" Target="../media/image33.png"/><Relationship Id="rId5" Type="http://schemas.openxmlformats.org/officeDocument/2006/relationships/image" Target="../media/image24.png"/><Relationship Id="rId6" Type="http://schemas.openxmlformats.org/officeDocument/2006/relationships/hyperlink" Target="https://www.instagram.com/human_rights_educators_usa/" TargetMode="External"/><Relationship Id="rId7" Type="http://schemas.openxmlformats.org/officeDocument/2006/relationships/image" Target="../media/image25.png"/><Relationship Id="rId8" Type="http://schemas.openxmlformats.org/officeDocument/2006/relationships/hyperlink" Target="https://www.linkedin.com/company/hreusa/"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hreusa.org/membership/" TargetMode="External"/><Relationship Id="rId4" Type="http://schemas.openxmlformats.org/officeDocument/2006/relationships/hyperlink" Target="https://hreusa.org/committee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mailto:nina@woventeaching.or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1"/>
          <p:cNvSpPr/>
          <p:nvPr/>
        </p:nvSpPr>
        <p:spPr>
          <a:xfrm>
            <a:off x="119401" y="4179525"/>
            <a:ext cx="8905200" cy="846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85" name="Google Shape;185;p41"/>
          <p:cNvSpPr txBox="1"/>
          <p:nvPr>
            <p:ph type="title"/>
          </p:nvPr>
        </p:nvSpPr>
        <p:spPr>
          <a:xfrm>
            <a:off x="311699" y="43166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420">
                <a:solidFill>
                  <a:srgbClr val="FFFFFF"/>
                </a:solidFill>
                <a:latin typeface="Helvetica Neue"/>
                <a:ea typeface="Helvetica Neue"/>
                <a:cs typeface="Helvetica Neue"/>
                <a:sym typeface="Helvetica Neue"/>
              </a:rPr>
              <a:t>Defending Democracy Through Human Rights Education</a:t>
            </a:r>
            <a:endParaRPr sz="2900"/>
          </a:p>
        </p:txBody>
      </p:sp>
      <p:pic>
        <p:nvPicPr>
          <p:cNvPr id="186" name="Google Shape;186;p41"/>
          <p:cNvPicPr preferRelativeResize="0"/>
          <p:nvPr/>
        </p:nvPicPr>
        <p:blipFill>
          <a:blip r:embed="rId3">
            <a:alphaModFix/>
          </a:blip>
          <a:stretch>
            <a:fillRect/>
          </a:stretch>
        </p:blipFill>
        <p:spPr>
          <a:xfrm>
            <a:off x="152400" y="152400"/>
            <a:ext cx="8779699" cy="38747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42"/>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192" name="Google Shape;192;p42"/>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Check-In In The Chat: </a:t>
            </a:r>
            <a:endParaRPr/>
          </a:p>
        </p:txBody>
      </p:sp>
      <p:sp>
        <p:nvSpPr>
          <p:cNvPr id="193" name="Google Shape;193;p42"/>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94" name="Google Shape;194;p42"/>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195" name="Google Shape;195;p42"/>
          <p:cNvSpPr txBox="1"/>
          <p:nvPr/>
        </p:nvSpPr>
        <p:spPr>
          <a:xfrm>
            <a:off x="370925" y="995900"/>
            <a:ext cx="8265300" cy="394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Playfair Display"/>
                <a:ea typeface="Playfair Display"/>
                <a:cs typeface="Playfair Display"/>
                <a:sym typeface="Playfair Display"/>
              </a:rPr>
              <a:t>Your Name</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rPr lang="en" sz="2600">
                <a:latin typeface="Playfair Display"/>
                <a:ea typeface="Playfair Display"/>
                <a:cs typeface="Playfair Display"/>
                <a:sym typeface="Playfair Display"/>
              </a:rPr>
              <a:t>Your Role (i.e. Teacher, Student)</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rPr lang="en" sz="2600">
                <a:latin typeface="Playfair Display"/>
                <a:ea typeface="Playfair Display"/>
                <a:cs typeface="Playfair Display"/>
                <a:sym typeface="Playfair Display"/>
              </a:rPr>
              <a:t> Institution and Location</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rPr lang="en" sz="2600">
                <a:latin typeface="Playfair Display"/>
                <a:ea typeface="Playfair Display"/>
                <a:cs typeface="Playfair Display"/>
                <a:sym typeface="Playfair Display"/>
              </a:rPr>
              <a:t>One thing you’re looking forward to doing this fall (does not have to be human rights related) </a:t>
            </a:r>
            <a:endParaRPr sz="2600">
              <a:latin typeface="Playfair Display"/>
              <a:ea typeface="Playfair Display"/>
              <a:cs typeface="Playfair Display"/>
              <a:sym typeface="Playfair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43"/>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01" name="Google Shape;201;p43"/>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Agenda</a:t>
            </a:r>
            <a:endParaRPr/>
          </a:p>
        </p:txBody>
      </p:sp>
      <p:sp>
        <p:nvSpPr>
          <p:cNvPr id="202" name="Google Shape;202;p43"/>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203" name="Google Shape;203;p43"/>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204" name="Google Shape;204;p43"/>
          <p:cNvSpPr txBox="1"/>
          <p:nvPr/>
        </p:nvSpPr>
        <p:spPr>
          <a:xfrm>
            <a:off x="370925" y="995900"/>
            <a:ext cx="8265300" cy="394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Playfair Display"/>
                <a:ea typeface="Playfair Display"/>
                <a:cs typeface="Playfair Display"/>
                <a:sym typeface="Playfair Display"/>
              </a:rPr>
              <a:t>Welcome and Check-In</a:t>
            </a:r>
            <a:endParaRPr sz="1600">
              <a:latin typeface="Playfair Display"/>
              <a:ea typeface="Playfair Display"/>
              <a:cs typeface="Playfair Display"/>
              <a:sym typeface="Playfair Display"/>
            </a:endParaRPr>
          </a:p>
          <a:p>
            <a:pPr indent="0" lvl="0" marL="0" rtl="0" algn="ctr">
              <a:spcBef>
                <a:spcPts val="0"/>
              </a:spcBef>
              <a:spcAft>
                <a:spcPts val="0"/>
              </a:spcAft>
              <a:buNone/>
            </a:pPr>
            <a:r>
              <a:t/>
            </a:r>
            <a:endParaRPr sz="1600">
              <a:latin typeface="Playfair Display"/>
              <a:ea typeface="Playfair Display"/>
              <a:cs typeface="Playfair Display"/>
              <a:sym typeface="Playfair Display"/>
            </a:endParaRPr>
          </a:p>
          <a:p>
            <a:pPr indent="0" lvl="0" marL="0" rtl="0" algn="ctr">
              <a:spcBef>
                <a:spcPts val="0"/>
              </a:spcBef>
              <a:spcAft>
                <a:spcPts val="0"/>
              </a:spcAft>
              <a:buNone/>
            </a:pPr>
            <a:r>
              <a:rPr lang="en" sz="1600">
                <a:latin typeface="Playfair Display"/>
                <a:ea typeface="Playfair Display"/>
                <a:cs typeface="Playfair Display"/>
                <a:sym typeface="Playfair Display"/>
              </a:rPr>
              <a:t>Group Expectations and Norms</a:t>
            </a:r>
            <a:endParaRPr sz="1600">
              <a:latin typeface="Playfair Display"/>
              <a:ea typeface="Playfair Display"/>
              <a:cs typeface="Playfair Display"/>
              <a:sym typeface="Playfair Display"/>
            </a:endParaRPr>
          </a:p>
          <a:p>
            <a:pPr indent="0" lvl="0" marL="0" rtl="0" algn="ctr">
              <a:spcBef>
                <a:spcPts val="0"/>
              </a:spcBef>
              <a:spcAft>
                <a:spcPts val="0"/>
              </a:spcAft>
              <a:buNone/>
            </a:pPr>
            <a:r>
              <a:t/>
            </a:r>
            <a:endParaRPr sz="1600">
              <a:latin typeface="Playfair Display"/>
              <a:ea typeface="Playfair Display"/>
              <a:cs typeface="Playfair Display"/>
              <a:sym typeface="Playfair Display"/>
            </a:endParaRPr>
          </a:p>
          <a:p>
            <a:pPr indent="0" lvl="0" marL="0" rtl="0" algn="ctr">
              <a:spcBef>
                <a:spcPts val="0"/>
              </a:spcBef>
              <a:spcAft>
                <a:spcPts val="0"/>
              </a:spcAft>
              <a:buNone/>
            </a:pPr>
            <a:r>
              <a:rPr lang="en" sz="1600">
                <a:latin typeface="Playfair Display"/>
                <a:ea typeface="Playfair Display"/>
                <a:cs typeface="Playfair Display"/>
                <a:sym typeface="Playfair Display"/>
              </a:rPr>
              <a:t>Introduction to Human Rights Education</a:t>
            </a:r>
            <a:endParaRPr sz="1600">
              <a:latin typeface="Playfair Display"/>
              <a:ea typeface="Playfair Display"/>
              <a:cs typeface="Playfair Display"/>
              <a:sym typeface="Playfair Display"/>
            </a:endParaRPr>
          </a:p>
          <a:p>
            <a:pPr indent="0" lvl="0" marL="0" rtl="0" algn="ctr">
              <a:spcBef>
                <a:spcPts val="0"/>
              </a:spcBef>
              <a:spcAft>
                <a:spcPts val="0"/>
              </a:spcAft>
              <a:buNone/>
            </a:pPr>
            <a:r>
              <a:t/>
            </a:r>
            <a:endParaRPr sz="1600">
              <a:latin typeface="Playfair Display"/>
              <a:ea typeface="Playfair Display"/>
              <a:cs typeface="Playfair Display"/>
              <a:sym typeface="Playfair Display"/>
            </a:endParaRPr>
          </a:p>
          <a:p>
            <a:pPr indent="0" lvl="0" marL="0" rtl="0" algn="ctr">
              <a:spcBef>
                <a:spcPts val="0"/>
              </a:spcBef>
              <a:spcAft>
                <a:spcPts val="0"/>
              </a:spcAft>
              <a:buNone/>
            </a:pPr>
            <a:r>
              <a:rPr lang="en" sz="1600">
                <a:latin typeface="Playfair Display"/>
                <a:ea typeface="Playfair Display"/>
                <a:cs typeface="Playfair Display"/>
                <a:sym typeface="Playfair Display"/>
              </a:rPr>
              <a:t>Pause &amp; Quick Discussion </a:t>
            </a:r>
            <a:endParaRPr sz="1600">
              <a:latin typeface="Playfair Display"/>
              <a:ea typeface="Playfair Display"/>
              <a:cs typeface="Playfair Display"/>
              <a:sym typeface="Playfair Display"/>
            </a:endParaRPr>
          </a:p>
          <a:p>
            <a:pPr indent="0" lvl="0" marL="0" rtl="0" algn="ctr">
              <a:spcBef>
                <a:spcPts val="0"/>
              </a:spcBef>
              <a:spcAft>
                <a:spcPts val="0"/>
              </a:spcAft>
              <a:buNone/>
            </a:pPr>
            <a:r>
              <a:t/>
            </a:r>
            <a:endParaRPr sz="1600">
              <a:latin typeface="Playfair Display"/>
              <a:ea typeface="Playfair Display"/>
              <a:cs typeface="Playfair Display"/>
              <a:sym typeface="Playfair Display"/>
            </a:endParaRPr>
          </a:p>
          <a:p>
            <a:pPr indent="0" lvl="0" marL="0" rtl="0" algn="ctr">
              <a:spcBef>
                <a:spcPts val="0"/>
              </a:spcBef>
              <a:spcAft>
                <a:spcPts val="0"/>
              </a:spcAft>
              <a:buNone/>
            </a:pPr>
            <a:r>
              <a:rPr lang="en" sz="1600">
                <a:latin typeface="Playfair Display"/>
                <a:ea typeface="Playfair Display"/>
                <a:cs typeface="Playfair Display"/>
                <a:sym typeface="Playfair Display"/>
              </a:rPr>
              <a:t>Threats to the Right to Education &amp; Democracy</a:t>
            </a:r>
            <a:endParaRPr sz="1600">
              <a:latin typeface="Playfair Display"/>
              <a:ea typeface="Playfair Display"/>
              <a:cs typeface="Playfair Display"/>
              <a:sym typeface="Playfair Display"/>
            </a:endParaRPr>
          </a:p>
          <a:p>
            <a:pPr indent="0" lvl="0" marL="0" rtl="0" algn="ctr">
              <a:spcBef>
                <a:spcPts val="0"/>
              </a:spcBef>
              <a:spcAft>
                <a:spcPts val="0"/>
              </a:spcAft>
              <a:buNone/>
            </a:pPr>
            <a:r>
              <a:t/>
            </a:r>
            <a:endParaRPr sz="1600">
              <a:latin typeface="Playfair Display"/>
              <a:ea typeface="Playfair Display"/>
              <a:cs typeface="Playfair Display"/>
              <a:sym typeface="Playfair Display"/>
            </a:endParaRPr>
          </a:p>
          <a:p>
            <a:pPr indent="0" lvl="0" marL="0" rtl="0" algn="ctr">
              <a:spcBef>
                <a:spcPts val="0"/>
              </a:spcBef>
              <a:spcAft>
                <a:spcPts val="0"/>
              </a:spcAft>
              <a:buNone/>
            </a:pPr>
            <a:r>
              <a:rPr lang="en" sz="1600">
                <a:latin typeface="Playfair Display"/>
                <a:ea typeface="Playfair Display"/>
                <a:cs typeface="Playfair Display"/>
                <a:sym typeface="Playfair Display"/>
              </a:rPr>
              <a:t>Small Group Strategy Building</a:t>
            </a:r>
            <a:endParaRPr sz="1600">
              <a:latin typeface="Playfair Display"/>
              <a:ea typeface="Playfair Display"/>
              <a:cs typeface="Playfair Display"/>
              <a:sym typeface="Playfair Display"/>
            </a:endParaRPr>
          </a:p>
          <a:p>
            <a:pPr indent="0" lvl="0" marL="0" rtl="0" algn="ctr">
              <a:spcBef>
                <a:spcPts val="0"/>
              </a:spcBef>
              <a:spcAft>
                <a:spcPts val="0"/>
              </a:spcAft>
              <a:buNone/>
            </a:pPr>
            <a:r>
              <a:t/>
            </a:r>
            <a:endParaRPr sz="1600">
              <a:latin typeface="Playfair Display"/>
              <a:ea typeface="Playfair Display"/>
              <a:cs typeface="Playfair Display"/>
              <a:sym typeface="Playfair Display"/>
            </a:endParaRPr>
          </a:p>
          <a:p>
            <a:pPr indent="0" lvl="0" marL="0" rtl="0" algn="ctr">
              <a:spcBef>
                <a:spcPts val="0"/>
              </a:spcBef>
              <a:spcAft>
                <a:spcPts val="0"/>
              </a:spcAft>
              <a:buNone/>
            </a:pPr>
            <a:r>
              <a:rPr lang="en" sz="1600">
                <a:latin typeface="Playfair Display"/>
                <a:ea typeface="Playfair Display"/>
                <a:cs typeface="Playfair Display"/>
                <a:sym typeface="Playfair Display"/>
              </a:rPr>
              <a:t>Woven Teaching and Human Rights Educators USA</a:t>
            </a:r>
            <a:endParaRPr sz="1600">
              <a:latin typeface="Playfair Display"/>
              <a:ea typeface="Playfair Display"/>
              <a:cs typeface="Playfair Display"/>
              <a:sym typeface="Playfair Display"/>
            </a:endParaRPr>
          </a:p>
          <a:p>
            <a:pPr indent="0" lvl="0" marL="0" rtl="0" algn="ctr">
              <a:spcBef>
                <a:spcPts val="0"/>
              </a:spcBef>
              <a:spcAft>
                <a:spcPts val="0"/>
              </a:spcAft>
              <a:buNone/>
            </a:pPr>
            <a:r>
              <a:t/>
            </a:r>
            <a:endParaRPr sz="1600">
              <a:latin typeface="Playfair Display"/>
              <a:ea typeface="Playfair Display"/>
              <a:cs typeface="Playfair Display"/>
              <a:sym typeface="Playfair Display"/>
            </a:endParaRPr>
          </a:p>
          <a:p>
            <a:pPr indent="0" lvl="0" marL="0" rtl="0" algn="ctr">
              <a:spcBef>
                <a:spcPts val="0"/>
              </a:spcBef>
              <a:spcAft>
                <a:spcPts val="0"/>
              </a:spcAft>
              <a:buNone/>
            </a:pPr>
            <a:r>
              <a:rPr lang="en" sz="1600">
                <a:latin typeface="Playfair Display"/>
                <a:ea typeface="Playfair Display"/>
                <a:cs typeface="Playfair Display"/>
                <a:sym typeface="Playfair Display"/>
              </a:rPr>
              <a:t>Evaluation and Parting Words</a:t>
            </a:r>
            <a:endParaRPr sz="1600">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4"/>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10" name="Google Shape;210;p44"/>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Facilitator Introductions: </a:t>
            </a:r>
            <a:endParaRPr/>
          </a:p>
        </p:txBody>
      </p:sp>
      <p:sp>
        <p:nvSpPr>
          <p:cNvPr id="211" name="Google Shape;211;p44"/>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212" name="Google Shape;212;p44"/>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213" name="Google Shape;213;p44"/>
          <p:cNvSpPr txBox="1"/>
          <p:nvPr/>
        </p:nvSpPr>
        <p:spPr>
          <a:xfrm>
            <a:off x="360025" y="958000"/>
            <a:ext cx="8265300" cy="394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600">
              <a:latin typeface="Playfair Display"/>
              <a:ea typeface="Playfair Display"/>
              <a:cs typeface="Playfair Display"/>
              <a:sym typeface="Playfair Display"/>
            </a:endParaRPr>
          </a:p>
        </p:txBody>
      </p:sp>
      <p:pic>
        <p:nvPicPr>
          <p:cNvPr id="214" name="Google Shape;214;p44" title="Skrzypiec Bio Image.jpeg"/>
          <p:cNvPicPr preferRelativeResize="0"/>
          <p:nvPr/>
        </p:nvPicPr>
        <p:blipFill>
          <a:blip r:embed="rId3">
            <a:alphaModFix/>
          </a:blip>
          <a:stretch>
            <a:fillRect/>
          </a:stretch>
        </p:blipFill>
        <p:spPr>
          <a:xfrm>
            <a:off x="6517475" y="1283075"/>
            <a:ext cx="2342299" cy="2442499"/>
          </a:xfrm>
          <a:prstGeom prst="rect">
            <a:avLst/>
          </a:prstGeom>
          <a:noFill/>
          <a:ln>
            <a:noFill/>
          </a:ln>
        </p:spPr>
      </p:pic>
      <p:sp>
        <p:nvSpPr>
          <p:cNvPr id="215" name="Google Shape;215;p44"/>
          <p:cNvSpPr txBox="1"/>
          <p:nvPr/>
        </p:nvSpPr>
        <p:spPr>
          <a:xfrm>
            <a:off x="6261075" y="3780000"/>
            <a:ext cx="2685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Jake Skrzypiec</a:t>
            </a:r>
            <a:endParaRPr>
              <a:latin typeface="Playfair Display"/>
              <a:ea typeface="Playfair Display"/>
              <a:cs typeface="Playfair Display"/>
              <a:sym typeface="Playfair Display"/>
            </a:endParaRPr>
          </a:p>
          <a:p>
            <a:pPr indent="0" lvl="0" marL="0" rtl="0" algn="l">
              <a:spcBef>
                <a:spcPts val="0"/>
              </a:spcBef>
              <a:spcAft>
                <a:spcPts val="0"/>
              </a:spcAft>
              <a:buNone/>
            </a:pPr>
            <a:r>
              <a:rPr lang="en">
                <a:latin typeface="Playfair Display"/>
                <a:ea typeface="Playfair Display"/>
                <a:cs typeface="Playfair Display"/>
                <a:sym typeface="Playfair Display"/>
              </a:rPr>
              <a:t>Social Studies Teacher, CT</a:t>
            </a:r>
            <a:endParaRPr>
              <a:latin typeface="Playfair Display"/>
              <a:ea typeface="Playfair Display"/>
              <a:cs typeface="Playfair Display"/>
              <a:sym typeface="Playfair Display"/>
            </a:endParaRPr>
          </a:p>
          <a:p>
            <a:pPr indent="0" lvl="0" marL="0" rtl="0" algn="l">
              <a:spcBef>
                <a:spcPts val="0"/>
              </a:spcBef>
              <a:spcAft>
                <a:spcPts val="0"/>
              </a:spcAft>
              <a:buNone/>
            </a:pPr>
            <a:r>
              <a:rPr lang="en">
                <a:latin typeface="Playfair Display"/>
                <a:ea typeface="Playfair Display"/>
                <a:cs typeface="Playfair Display"/>
                <a:sym typeface="Playfair Display"/>
              </a:rPr>
              <a:t>Steering Committee, HRE USA</a:t>
            </a:r>
            <a:endParaRPr>
              <a:latin typeface="Playfair Display"/>
              <a:ea typeface="Playfair Display"/>
              <a:cs typeface="Playfair Display"/>
              <a:sym typeface="Playfair Display"/>
            </a:endParaRPr>
          </a:p>
        </p:txBody>
      </p:sp>
      <p:pic>
        <p:nvPicPr>
          <p:cNvPr id="216" name="Google Shape;216;p44" title="IMG_3616.jpeg"/>
          <p:cNvPicPr preferRelativeResize="0"/>
          <p:nvPr/>
        </p:nvPicPr>
        <p:blipFill>
          <a:blip r:embed="rId4">
            <a:alphaModFix/>
          </a:blip>
          <a:stretch>
            <a:fillRect/>
          </a:stretch>
        </p:blipFill>
        <p:spPr>
          <a:xfrm>
            <a:off x="3390625" y="1283075"/>
            <a:ext cx="2249101" cy="2442501"/>
          </a:xfrm>
          <a:prstGeom prst="rect">
            <a:avLst/>
          </a:prstGeom>
          <a:noFill/>
          <a:ln>
            <a:noFill/>
          </a:ln>
        </p:spPr>
      </p:pic>
      <p:sp>
        <p:nvSpPr>
          <p:cNvPr id="217" name="Google Shape;217;p44"/>
          <p:cNvSpPr txBox="1"/>
          <p:nvPr/>
        </p:nvSpPr>
        <p:spPr>
          <a:xfrm>
            <a:off x="3029275" y="3876075"/>
            <a:ext cx="2926800" cy="5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Nina Simone Grotch</a:t>
            </a:r>
            <a:endParaRPr>
              <a:latin typeface="Playfair Display"/>
              <a:ea typeface="Playfair Display"/>
              <a:cs typeface="Playfair Display"/>
              <a:sym typeface="Playfair Display"/>
            </a:endParaRPr>
          </a:p>
          <a:p>
            <a:pPr indent="0" lvl="0" marL="0" rtl="0" algn="l">
              <a:spcBef>
                <a:spcPts val="0"/>
              </a:spcBef>
              <a:spcAft>
                <a:spcPts val="0"/>
              </a:spcAft>
              <a:buNone/>
            </a:pPr>
            <a:r>
              <a:rPr lang="en">
                <a:latin typeface="Playfair Display"/>
                <a:ea typeface="Playfair Display"/>
                <a:cs typeface="Playfair Display"/>
                <a:sym typeface="Playfair Display"/>
              </a:rPr>
              <a:t>Director Human Right Education</a:t>
            </a:r>
            <a:endParaRPr>
              <a:latin typeface="Playfair Display"/>
              <a:ea typeface="Playfair Display"/>
              <a:cs typeface="Playfair Display"/>
              <a:sym typeface="Playfair Display"/>
            </a:endParaRPr>
          </a:p>
          <a:p>
            <a:pPr indent="0" lvl="0" marL="0" rtl="0" algn="l">
              <a:spcBef>
                <a:spcPts val="0"/>
              </a:spcBef>
              <a:spcAft>
                <a:spcPts val="0"/>
              </a:spcAft>
              <a:buNone/>
            </a:pPr>
            <a:r>
              <a:rPr lang="en">
                <a:latin typeface="Playfair Display"/>
                <a:ea typeface="Playfair Display"/>
                <a:cs typeface="Playfair Display"/>
                <a:sym typeface="Playfair Display"/>
              </a:rPr>
              <a:t>Woven Teaching</a:t>
            </a:r>
            <a:endParaRPr>
              <a:latin typeface="Playfair Display"/>
              <a:ea typeface="Playfair Display"/>
              <a:cs typeface="Playfair Display"/>
              <a:sym typeface="Playfair Display"/>
            </a:endParaRPr>
          </a:p>
        </p:txBody>
      </p:sp>
      <p:pic>
        <p:nvPicPr>
          <p:cNvPr id="218" name="Google Shape;218;p44" title="Dodd_PrizeSummit_Day2_130-1200x798.jpg"/>
          <p:cNvPicPr preferRelativeResize="0"/>
          <p:nvPr/>
        </p:nvPicPr>
        <p:blipFill>
          <a:blip r:embed="rId5">
            <a:alphaModFix/>
          </a:blip>
          <a:stretch>
            <a:fillRect/>
          </a:stretch>
        </p:blipFill>
        <p:spPr>
          <a:xfrm>
            <a:off x="624700" y="1346125"/>
            <a:ext cx="2122800" cy="2316408"/>
          </a:xfrm>
          <a:prstGeom prst="rect">
            <a:avLst/>
          </a:prstGeom>
          <a:noFill/>
          <a:ln>
            <a:noFill/>
          </a:ln>
        </p:spPr>
      </p:pic>
      <p:sp>
        <p:nvSpPr>
          <p:cNvPr id="219" name="Google Shape;219;p44"/>
          <p:cNvSpPr txBox="1"/>
          <p:nvPr/>
        </p:nvSpPr>
        <p:spPr>
          <a:xfrm>
            <a:off x="561550" y="4008850"/>
            <a:ext cx="22491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Saah Agyemang Badu</a:t>
            </a:r>
            <a:endParaRPr>
              <a:latin typeface="Playfair Display"/>
              <a:ea typeface="Playfair Display"/>
              <a:cs typeface="Playfair Display"/>
              <a:sym typeface="Playfair Display"/>
            </a:endParaRPr>
          </a:p>
          <a:p>
            <a:pPr indent="0" lvl="0" marL="0" rtl="0" algn="l">
              <a:spcBef>
                <a:spcPts val="0"/>
              </a:spcBef>
              <a:spcAft>
                <a:spcPts val="0"/>
              </a:spcAft>
              <a:buNone/>
            </a:pPr>
            <a:r>
              <a:rPr lang="en">
                <a:latin typeface="Playfair Display"/>
                <a:ea typeface="Playfair Display"/>
                <a:cs typeface="Playfair Display"/>
                <a:sym typeface="Playfair Display"/>
              </a:rPr>
              <a:t>Human Rights Institute- UConn</a:t>
            </a:r>
            <a:endParaRPr>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5"/>
          <p:cNvSpPr/>
          <p:nvPr/>
        </p:nvSpPr>
        <p:spPr>
          <a:xfrm>
            <a:off x="3590989" y="2151300"/>
            <a:ext cx="54987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25" name="Google Shape;225;p45"/>
          <p:cNvSpPr txBox="1"/>
          <p:nvPr>
            <p:ph type="title"/>
          </p:nvPr>
        </p:nvSpPr>
        <p:spPr>
          <a:xfrm>
            <a:off x="4572002" y="2285388"/>
            <a:ext cx="3789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Group Expectations</a:t>
            </a:r>
            <a:endParaRPr/>
          </a:p>
        </p:txBody>
      </p:sp>
      <p:pic>
        <p:nvPicPr>
          <p:cNvPr id="226" name="Google Shape;226;p45"/>
          <p:cNvPicPr preferRelativeResize="0"/>
          <p:nvPr/>
        </p:nvPicPr>
        <p:blipFill rotWithShape="1">
          <a:blip r:embed="rId3">
            <a:alphaModFix/>
          </a:blip>
          <a:srcRect b="3940" l="5726" r="5628" t="4408"/>
          <a:stretch/>
        </p:blipFill>
        <p:spPr>
          <a:xfrm>
            <a:off x="0" y="0"/>
            <a:ext cx="3844202"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6"/>
          <p:cNvSpPr/>
          <p:nvPr/>
        </p:nvSpPr>
        <p:spPr>
          <a:xfrm>
            <a:off x="0" y="-6350"/>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32" name="Google Shape;232;p46"/>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Opening Question (In the chat)</a:t>
            </a:r>
            <a:endParaRPr/>
          </a:p>
        </p:txBody>
      </p:sp>
      <p:sp>
        <p:nvSpPr>
          <p:cNvPr id="233" name="Google Shape;233;p46"/>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234" name="Google Shape;234;p46"/>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235" name="Google Shape;235;p46"/>
          <p:cNvSpPr txBox="1"/>
          <p:nvPr/>
        </p:nvSpPr>
        <p:spPr>
          <a:xfrm>
            <a:off x="370925" y="995900"/>
            <a:ext cx="8265300" cy="394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rPr lang="en" sz="2600">
                <a:latin typeface="Playfair Display"/>
                <a:ea typeface="Playfair Display"/>
                <a:cs typeface="Playfair Display"/>
                <a:sym typeface="Playfair Display"/>
              </a:rPr>
              <a:t>On a scale from 1-10, how well acquainted are you with human rights education?</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rPr lang="en" sz="2600">
                <a:latin typeface="Playfair Display"/>
                <a:ea typeface="Playfair Display"/>
                <a:cs typeface="Playfair Display"/>
                <a:sym typeface="Playfair Display"/>
              </a:rPr>
              <a:t>How have you used human </a:t>
            </a:r>
            <a:r>
              <a:rPr lang="en" sz="2600">
                <a:latin typeface="Playfair Display"/>
                <a:ea typeface="Playfair Display"/>
                <a:cs typeface="Playfair Display"/>
                <a:sym typeface="Playfair Display"/>
              </a:rPr>
              <a:t>rights</a:t>
            </a:r>
            <a:r>
              <a:rPr lang="en" sz="2600">
                <a:latin typeface="Playfair Display"/>
                <a:ea typeface="Playfair Display"/>
                <a:cs typeface="Playfair Display"/>
                <a:sym typeface="Playfair Display"/>
              </a:rPr>
              <a:t> education in your practice, work or personal life to date?</a:t>
            </a:r>
            <a:endParaRPr sz="2600">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7"/>
          <p:cNvSpPr txBox="1"/>
          <p:nvPr>
            <p:ph idx="1" type="body"/>
          </p:nvPr>
        </p:nvSpPr>
        <p:spPr>
          <a:xfrm>
            <a:off x="311700" y="1234075"/>
            <a:ext cx="8520600" cy="2718300"/>
          </a:xfrm>
          <a:prstGeom prst="rect">
            <a:avLst/>
          </a:prstGeom>
        </p:spPr>
        <p:txBody>
          <a:bodyPr anchorCtr="0" anchor="t" bIns="91400" lIns="91400" spcFirstLastPara="1" rIns="91400" wrap="square" tIns="91400">
            <a:noAutofit/>
          </a:bodyPr>
          <a:lstStyle/>
          <a:p>
            <a:pPr indent="-381000" lvl="0" marL="457200" rtl="0" algn="l">
              <a:spcBef>
                <a:spcPts val="0"/>
              </a:spcBef>
              <a:spcAft>
                <a:spcPts val="0"/>
              </a:spcAft>
              <a:buSzPts val="2400"/>
              <a:buChar char="●"/>
            </a:pPr>
            <a:r>
              <a:rPr lang="en" sz="2400"/>
              <a:t>Human rights are the rights that </a:t>
            </a:r>
            <a:r>
              <a:rPr lang="en" sz="2400"/>
              <a:t>every human has just for being human, and they are essential for a life of dignity.</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 sz="2400"/>
              <a:t>They are:</a:t>
            </a:r>
            <a:endParaRPr sz="2400"/>
          </a:p>
          <a:p>
            <a:pPr indent="-381000" lvl="1" marL="914400" rtl="0" algn="l">
              <a:spcBef>
                <a:spcPts val="0"/>
              </a:spcBef>
              <a:spcAft>
                <a:spcPts val="0"/>
              </a:spcAft>
              <a:buSzPts val="2400"/>
              <a:buChar char="○"/>
            </a:pPr>
            <a:r>
              <a:rPr lang="en" sz="2400"/>
              <a:t>Equal &amp; Universal</a:t>
            </a:r>
            <a:endParaRPr sz="2400"/>
          </a:p>
          <a:p>
            <a:pPr indent="-381000" lvl="1" marL="914400" rtl="0" algn="l">
              <a:spcBef>
                <a:spcPts val="0"/>
              </a:spcBef>
              <a:spcAft>
                <a:spcPts val="0"/>
              </a:spcAft>
              <a:buSzPts val="2400"/>
              <a:buChar char="○"/>
            </a:pPr>
            <a:r>
              <a:rPr lang="en" sz="2400"/>
              <a:t>Inalienable</a:t>
            </a:r>
            <a:endParaRPr sz="2400"/>
          </a:p>
          <a:p>
            <a:pPr indent="-381000" lvl="1" marL="914400" rtl="0" algn="l">
              <a:spcBef>
                <a:spcPts val="0"/>
              </a:spcBef>
              <a:spcAft>
                <a:spcPts val="0"/>
              </a:spcAft>
              <a:buSzPts val="2400"/>
              <a:buChar char="○"/>
            </a:pPr>
            <a:r>
              <a:rPr lang="en" sz="2400"/>
              <a:t>Interdependent </a:t>
            </a:r>
            <a:endParaRPr sz="2400"/>
          </a:p>
        </p:txBody>
      </p:sp>
      <p:sp>
        <p:nvSpPr>
          <p:cNvPr id="241" name="Google Shape;241;p47"/>
          <p:cNvSpPr/>
          <p:nvPr/>
        </p:nvSpPr>
        <p:spPr>
          <a:xfrm>
            <a:off x="0" y="0"/>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42" name="Google Shape;242;p47"/>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What are Human Rights?</a:t>
            </a:r>
            <a:endParaRPr b="1">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8"/>
          <p:cNvSpPr/>
          <p:nvPr/>
        </p:nvSpPr>
        <p:spPr>
          <a:xfrm>
            <a:off x="25" y="-6350"/>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48" name="Google Shape;248;p48"/>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Playfair Display"/>
                <a:ea typeface="Playfair Display"/>
                <a:cs typeface="Playfair Display"/>
                <a:sym typeface="Playfair Display"/>
              </a:rPr>
              <a:t>What is </a:t>
            </a:r>
            <a:r>
              <a:rPr b="1" lang="en" sz="2520">
                <a:solidFill>
                  <a:srgbClr val="FFFFFF"/>
                </a:solidFill>
                <a:latin typeface="Playfair Display"/>
                <a:ea typeface="Playfair Display"/>
                <a:cs typeface="Playfair Display"/>
                <a:sym typeface="Playfair Display"/>
              </a:rPr>
              <a:t>Human Rights Education?</a:t>
            </a:r>
            <a:endParaRPr>
              <a:latin typeface="Playfair Display"/>
              <a:ea typeface="Playfair Display"/>
              <a:cs typeface="Playfair Display"/>
              <a:sym typeface="Playfair Display"/>
            </a:endParaRPr>
          </a:p>
        </p:txBody>
      </p:sp>
      <p:sp>
        <p:nvSpPr>
          <p:cNvPr id="249" name="Google Shape;249;p48"/>
          <p:cNvSpPr txBox="1"/>
          <p:nvPr/>
        </p:nvSpPr>
        <p:spPr>
          <a:xfrm>
            <a:off x="469025" y="1229050"/>
            <a:ext cx="7663200" cy="3062400"/>
          </a:xfrm>
          <a:prstGeom prst="rect">
            <a:avLst/>
          </a:prstGeom>
          <a:noFill/>
          <a:ln>
            <a:noFill/>
          </a:ln>
        </p:spPr>
        <p:txBody>
          <a:bodyPr anchorCtr="0" anchor="t" bIns="91425" lIns="91425" spcFirstLastPara="1" rIns="91425" wrap="square" tIns="91425">
            <a:noAutofit/>
          </a:bodyPr>
          <a:lstStyle/>
          <a:p>
            <a:pPr indent="-361950" lvl="0" marL="457200" rtl="0" algn="l">
              <a:lnSpc>
                <a:spcPct val="115000"/>
              </a:lnSpc>
              <a:spcBef>
                <a:spcPts val="0"/>
              </a:spcBef>
              <a:spcAft>
                <a:spcPts val="0"/>
              </a:spcAft>
              <a:buSzPts val="2100"/>
              <a:buFont typeface="Playfair Display"/>
              <a:buChar char="●"/>
            </a:pPr>
            <a:r>
              <a:rPr lang="en" sz="2100">
                <a:highlight>
                  <a:srgbClr val="FFFFFF"/>
                </a:highlight>
                <a:latin typeface="Playfair Display"/>
                <a:ea typeface="Playfair Display"/>
                <a:cs typeface="Playfair Display"/>
                <a:sym typeface="Playfair Display"/>
              </a:rPr>
              <a:t>A lifelong process of teaching and learning that helps individuals, groups, and communities:</a:t>
            </a:r>
            <a:endParaRPr sz="2100">
              <a:highlight>
                <a:srgbClr val="FFFFFF"/>
              </a:highlight>
              <a:latin typeface="Playfair Display"/>
              <a:ea typeface="Playfair Display"/>
              <a:cs typeface="Playfair Display"/>
              <a:sym typeface="Playfair Display"/>
            </a:endParaRPr>
          </a:p>
          <a:p>
            <a:pPr indent="-361950" lvl="1" marL="914400" rtl="0" algn="l">
              <a:lnSpc>
                <a:spcPct val="115000"/>
              </a:lnSpc>
              <a:spcBef>
                <a:spcPts val="0"/>
              </a:spcBef>
              <a:spcAft>
                <a:spcPts val="0"/>
              </a:spcAft>
              <a:buSzPts val="2100"/>
              <a:buFont typeface="Playfair Display"/>
              <a:buChar char="○"/>
            </a:pPr>
            <a:r>
              <a:rPr lang="en" sz="2100">
                <a:highlight>
                  <a:srgbClr val="FFFFFF"/>
                </a:highlight>
                <a:latin typeface="Playfair Display"/>
                <a:ea typeface="Playfair Display"/>
                <a:cs typeface="Playfair Display"/>
                <a:sym typeface="Playfair Display"/>
              </a:rPr>
              <a:t>Develop the knowledge, skills, and values to fully exercise and protect their human rights and those of others;</a:t>
            </a:r>
            <a:endParaRPr sz="2100">
              <a:highlight>
                <a:srgbClr val="FFFFFF"/>
              </a:highlight>
              <a:latin typeface="Playfair Display"/>
              <a:ea typeface="Playfair Display"/>
              <a:cs typeface="Playfair Display"/>
              <a:sym typeface="Playfair Display"/>
            </a:endParaRPr>
          </a:p>
          <a:p>
            <a:pPr indent="-361950" lvl="1" marL="914400" rtl="0" algn="l">
              <a:lnSpc>
                <a:spcPct val="115000"/>
              </a:lnSpc>
              <a:spcBef>
                <a:spcPts val="0"/>
              </a:spcBef>
              <a:spcAft>
                <a:spcPts val="0"/>
              </a:spcAft>
              <a:buSzPts val="2100"/>
              <a:buFont typeface="Playfair Display"/>
              <a:buChar char="○"/>
            </a:pPr>
            <a:r>
              <a:rPr lang="en" sz="2100">
                <a:highlight>
                  <a:srgbClr val="FFFFFF"/>
                </a:highlight>
                <a:latin typeface="Playfair Display"/>
                <a:ea typeface="Playfair Display"/>
                <a:cs typeface="Playfair Display"/>
                <a:sym typeface="Playfair Display"/>
              </a:rPr>
              <a:t>Fulfill their responsibilities in the context of internationally recognized human rights principles; </a:t>
            </a:r>
            <a:endParaRPr sz="2100">
              <a:highlight>
                <a:srgbClr val="FFFFFF"/>
              </a:highlight>
              <a:latin typeface="Playfair Display"/>
              <a:ea typeface="Playfair Display"/>
              <a:cs typeface="Playfair Display"/>
              <a:sym typeface="Playfair Display"/>
            </a:endParaRPr>
          </a:p>
          <a:p>
            <a:pPr indent="-361950" lvl="1" marL="914400" rtl="0" algn="l">
              <a:lnSpc>
                <a:spcPct val="115000"/>
              </a:lnSpc>
              <a:spcBef>
                <a:spcPts val="0"/>
              </a:spcBef>
              <a:spcAft>
                <a:spcPts val="0"/>
              </a:spcAft>
              <a:buSzPts val="2100"/>
              <a:buFont typeface="Playfair Display"/>
              <a:buChar char="○"/>
            </a:pPr>
            <a:r>
              <a:rPr lang="en" sz="2100">
                <a:highlight>
                  <a:srgbClr val="FFFFFF"/>
                </a:highlight>
                <a:latin typeface="Playfair Display"/>
                <a:ea typeface="Playfair Display"/>
                <a:cs typeface="Playfair Display"/>
                <a:sym typeface="Playfair Display"/>
              </a:rPr>
              <a:t>Achieve justice and peace in the world.</a:t>
            </a:r>
            <a:endParaRPr sz="2100">
              <a:highlight>
                <a:srgbClr val="FFFFFF"/>
              </a:highlight>
              <a:latin typeface="Playfair Display"/>
              <a:ea typeface="Playfair Display"/>
              <a:cs typeface="Playfair Display"/>
              <a:sym typeface="Playfair Display"/>
            </a:endParaRPr>
          </a:p>
          <a:p>
            <a:pPr indent="0" lvl="0" marL="0" marR="0" rtl="0" algn="l">
              <a:lnSpc>
                <a:spcPct val="100000"/>
              </a:lnSpc>
              <a:spcBef>
                <a:spcPts val="2400"/>
              </a:spcBef>
              <a:spcAft>
                <a:spcPts val="0"/>
              </a:spcAft>
              <a:buNone/>
            </a:pPr>
            <a:r>
              <a:t/>
            </a:r>
            <a:endParaRPr b="1" sz="2100">
              <a:latin typeface="Playfair Display"/>
              <a:ea typeface="Playfair Display"/>
              <a:cs typeface="Playfair Display"/>
              <a:sym typeface="Playfair Display"/>
            </a:endParaRPr>
          </a:p>
          <a:p>
            <a:pPr indent="0" lvl="0" marL="0" marR="0" rtl="0" algn="l">
              <a:lnSpc>
                <a:spcPct val="100000"/>
              </a:lnSpc>
              <a:spcBef>
                <a:spcPts val="0"/>
              </a:spcBef>
              <a:spcAft>
                <a:spcPts val="0"/>
              </a:spcAft>
              <a:buNone/>
            </a:pPr>
            <a:r>
              <a:t/>
            </a:r>
            <a:endParaRPr sz="2100">
              <a:latin typeface="Playfair Display"/>
              <a:ea typeface="Playfair Display"/>
              <a:cs typeface="Playfair Display"/>
              <a:sym typeface="Playfair Display"/>
            </a:endParaRPr>
          </a:p>
          <a:p>
            <a:pPr indent="0" lvl="0" marL="0" marR="0" rtl="0" algn="l">
              <a:lnSpc>
                <a:spcPct val="100000"/>
              </a:lnSpc>
              <a:spcBef>
                <a:spcPts val="0"/>
              </a:spcBef>
              <a:spcAft>
                <a:spcPts val="0"/>
              </a:spcAft>
              <a:buNone/>
            </a:pPr>
            <a:r>
              <a:t/>
            </a:r>
            <a:endParaRPr sz="2100">
              <a:latin typeface="Playfair Display"/>
              <a:ea typeface="Playfair Display"/>
              <a:cs typeface="Playfair Display"/>
              <a:sym typeface="Playfair Display"/>
            </a:endParaRPr>
          </a:p>
          <a:p>
            <a:pPr indent="0" lvl="0" marL="457200" marR="0" rtl="0" algn="l">
              <a:lnSpc>
                <a:spcPct val="100000"/>
              </a:lnSpc>
              <a:spcBef>
                <a:spcPts val="1000"/>
              </a:spcBef>
              <a:spcAft>
                <a:spcPts val="0"/>
              </a:spcAft>
              <a:buNone/>
            </a:pPr>
            <a:r>
              <a:t/>
            </a:r>
            <a:endParaRPr i="0" sz="2100" u="none" cap="none" strike="noStrike">
              <a:latin typeface="Playfair Display"/>
              <a:ea typeface="Playfair Display"/>
              <a:cs typeface="Playfair Display"/>
              <a:sym typeface="Playfair Display"/>
            </a:endParaRPr>
          </a:p>
          <a:p>
            <a:pPr indent="0" lvl="0" marL="0" marR="0" rtl="0" algn="l">
              <a:lnSpc>
                <a:spcPct val="100000"/>
              </a:lnSpc>
              <a:spcBef>
                <a:spcPts val="1000"/>
              </a:spcBef>
              <a:spcAft>
                <a:spcPts val="0"/>
              </a:spcAft>
              <a:buClr>
                <a:srgbClr val="000000"/>
              </a:buClr>
              <a:buSzPts val="1800"/>
              <a:buFont typeface="Arial"/>
              <a:buNone/>
            </a:pPr>
            <a:r>
              <a:t/>
            </a:r>
            <a:endParaRPr i="0" sz="2100" u="none" cap="none" strike="noStrike">
              <a:latin typeface="Playfair Display"/>
              <a:ea typeface="Playfair Display"/>
              <a:cs typeface="Playfair Display"/>
              <a:sym typeface="Playfair Display"/>
            </a:endParaRPr>
          </a:p>
          <a:p>
            <a:pPr indent="0" lvl="0" marL="0" marR="0" rtl="0" algn="l">
              <a:lnSpc>
                <a:spcPct val="100000"/>
              </a:lnSpc>
              <a:spcBef>
                <a:spcPts val="0"/>
              </a:spcBef>
              <a:spcAft>
                <a:spcPts val="0"/>
              </a:spcAft>
              <a:buClr>
                <a:srgbClr val="000000"/>
              </a:buClr>
              <a:buSzPts val="1800"/>
              <a:buFont typeface="Arial"/>
              <a:buNone/>
            </a:pPr>
            <a:r>
              <a:t/>
            </a:r>
            <a:endParaRPr i="0" sz="2100" u="none" cap="none" strike="noStrike">
              <a:latin typeface="Playfair Display"/>
              <a:ea typeface="Playfair Display"/>
              <a:cs typeface="Playfair Display"/>
              <a:sym typeface="Playfair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9"/>
          <p:cNvSpPr/>
          <p:nvPr/>
        </p:nvSpPr>
        <p:spPr>
          <a:xfrm>
            <a:off x="0" y="-5"/>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56" name="Google Shape;256;p49"/>
          <p:cNvSpPr txBox="1"/>
          <p:nvPr>
            <p:ph type="title"/>
          </p:nvPr>
        </p:nvSpPr>
        <p:spPr>
          <a:xfrm>
            <a:off x="752950" y="27000"/>
            <a:ext cx="7303200" cy="7869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SzPts val="1400"/>
              <a:buNone/>
            </a:pPr>
            <a:r>
              <a:rPr b="1" lang="en">
                <a:solidFill>
                  <a:srgbClr val="FFFFFF"/>
                </a:solidFill>
                <a:latin typeface="Playfair Display"/>
                <a:ea typeface="Playfair Display"/>
                <a:cs typeface="Playfair Display"/>
                <a:sym typeface="Playfair Display"/>
              </a:rPr>
              <a:t>HRE: About, Through &amp; For</a:t>
            </a:r>
            <a:endParaRPr b="1">
              <a:solidFill>
                <a:srgbClr val="FFFFFF"/>
              </a:solidFill>
              <a:latin typeface="Playfair Display"/>
              <a:ea typeface="Playfair Display"/>
              <a:cs typeface="Playfair Display"/>
              <a:sym typeface="Playfair Display"/>
            </a:endParaRPr>
          </a:p>
        </p:txBody>
      </p:sp>
      <p:sp>
        <p:nvSpPr>
          <p:cNvPr id="257" name="Google Shape;257;p49"/>
          <p:cNvSpPr txBox="1"/>
          <p:nvPr>
            <p:ph idx="1" type="body"/>
          </p:nvPr>
        </p:nvSpPr>
        <p:spPr>
          <a:xfrm>
            <a:off x="470406" y="1120961"/>
            <a:ext cx="8203200" cy="3524700"/>
          </a:xfrm>
          <a:prstGeom prst="rect">
            <a:avLst/>
          </a:prstGeom>
          <a:noFill/>
          <a:ln>
            <a:noFill/>
          </a:ln>
        </p:spPr>
        <p:txBody>
          <a:bodyPr anchorCtr="0" anchor="t" bIns="34275" lIns="68575" spcFirstLastPara="1" rIns="68575" wrap="square" tIns="34275">
            <a:noAutofit/>
          </a:bodyPr>
          <a:lstStyle/>
          <a:p>
            <a:pPr indent="-215900" lvl="0" marL="177800" rtl="0" algn="l">
              <a:lnSpc>
                <a:spcPct val="100000"/>
              </a:lnSpc>
              <a:spcBef>
                <a:spcPts val="0"/>
              </a:spcBef>
              <a:spcAft>
                <a:spcPts val="0"/>
              </a:spcAft>
              <a:buSzPts val="2000"/>
              <a:buChar char="•"/>
            </a:pPr>
            <a:r>
              <a:rPr lang="en" sz="2000"/>
              <a:t>(a) Education </a:t>
            </a:r>
            <a:r>
              <a:rPr b="1" i="1" lang="en" sz="2000">
                <a:solidFill>
                  <a:schemeClr val="accent4"/>
                </a:solidFill>
              </a:rPr>
              <a:t>about</a:t>
            </a:r>
            <a:r>
              <a:rPr lang="en" sz="2000"/>
              <a:t> human rights, which includes providing </a:t>
            </a:r>
            <a:r>
              <a:rPr b="1" lang="en" sz="2000"/>
              <a:t>knowledge</a:t>
            </a:r>
            <a:r>
              <a:rPr lang="en" sz="2000"/>
              <a:t> and </a:t>
            </a:r>
            <a:r>
              <a:rPr b="1" lang="en" sz="2000"/>
              <a:t>understanding</a:t>
            </a:r>
            <a:r>
              <a:rPr lang="en" sz="2000"/>
              <a:t> of human rights norms and principles, the values that underpin them and the mechanisms for their protection;</a:t>
            </a:r>
            <a:endParaRPr sz="2400"/>
          </a:p>
          <a:p>
            <a:pPr indent="-215900" lvl="0" marL="177800" rtl="0" algn="l">
              <a:lnSpc>
                <a:spcPct val="100000"/>
              </a:lnSpc>
              <a:spcBef>
                <a:spcPts val="800"/>
              </a:spcBef>
              <a:spcAft>
                <a:spcPts val="0"/>
              </a:spcAft>
              <a:buSzPts val="2000"/>
              <a:buChar char="•"/>
            </a:pPr>
            <a:r>
              <a:rPr lang="en" sz="2000"/>
              <a:t> (b) Education </a:t>
            </a:r>
            <a:r>
              <a:rPr b="1" i="1" lang="en" sz="2000">
                <a:solidFill>
                  <a:schemeClr val="accent4"/>
                </a:solidFill>
              </a:rPr>
              <a:t>through</a:t>
            </a:r>
            <a:r>
              <a:rPr b="1" lang="en" sz="2000">
                <a:solidFill>
                  <a:schemeClr val="accent4"/>
                </a:solidFill>
              </a:rPr>
              <a:t> </a:t>
            </a:r>
            <a:r>
              <a:rPr lang="en" sz="2000"/>
              <a:t>human rights, which includes learning and teaching in a way that </a:t>
            </a:r>
            <a:r>
              <a:rPr b="1" lang="en" sz="2000"/>
              <a:t>respects</a:t>
            </a:r>
            <a:r>
              <a:rPr lang="en" sz="2000"/>
              <a:t> the rights of both educators and learners; </a:t>
            </a:r>
            <a:endParaRPr sz="2000"/>
          </a:p>
          <a:p>
            <a:pPr indent="-215900" lvl="0" marL="177800" rtl="0" algn="l">
              <a:lnSpc>
                <a:spcPct val="100000"/>
              </a:lnSpc>
              <a:spcBef>
                <a:spcPts val="800"/>
              </a:spcBef>
              <a:spcAft>
                <a:spcPts val="0"/>
              </a:spcAft>
              <a:buSzPts val="2000"/>
              <a:buChar char="•"/>
            </a:pPr>
            <a:r>
              <a:rPr lang="en" sz="2000"/>
              <a:t>(c) Education </a:t>
            </a:r>
            <a:r>
              <a:rPr b="1" i="1" lang="en" sz="2000">
                <a:solidFill>
                  <a:schemeClr val="accent4"/>
                </a:solidFill>
              </a:rPr>
              <a:t>for</a:t>
            </a:r>
            <a:r>
              <a:rPr b="1" lang="en" sz="2000">
                <a:solidFill>
                  <a:schemeClr val="accent4"/>
                </a:solidFill>
              </a:rPr>
              <a:t> </a:t>
            </a:r>
            <a:r>
              <a:rPr lang="en" sz="2000"/>
              <a:t>human rights, which includes </a:t>
            </a:r>
            <a:r>
              <a:rPr b="1" lang="en" sz="2000"/>
              <a:t>empowering</a:t>
            </a:r>
            <a:r>
              <a:rPr lang="en" sz="2000"/>
              <a:t> persons to enjoy and exercise their rights and to respect and uphold the rights of others” (UNDHRET, 2011). </a:t>
            </a:r>
            <a:endParaRPr sz="2400"/>
          </a:p>
          <a:p>
            <a:pPr indent="-88900" lvl="0" marL="177800" rtl="0" algn="l">
              <a:lnSpc>
                <a:spcPct val="100000"/>
              </a:lnSpc>
              <a:spcBef>
                <a:spcPts val="800"/>
              </a:spcBef>
              <a:spcAft>
                <a:spcPts val="0"/>
              </a:spcAft>
              <a:buSzPts val="1400"/>
              <a:buNone/>
            </a:pPr>
            <a:r>
              <a:t/>
            </a:r>
            <a:endParaRPr sz="1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50"/>
          <p:cNvSpPr txBox="1"/>
          <p:nvPr>
            <p:ph idx="1" type="body"/>
          </p:nvPr>
        </p:nvSpPr>
        <p:spPr>
          <a:xfrm>
            <a:off x="411225" y="1209635"/>
            <a:ext cx="8215800" cy="3116400"/>
          </a:xfrm>
          <a:prstGeom prst="rect">
            <a:avLst/>
          </a:prstGeom>
          <a:noFill/>
          <a:ln>
            <a:noFill/>
          </a:ln>
        </p:spPr>
        <p:txBody>
          <a:bodyPr anchorCtr="0" anchor="t" bIns="34275" lIns="68575" spcFirstLastPara="1" rIns="68575" wrap="square" tIns="34275">
            <a:noAutofit/>
          </a:bodyPr>
          <a:lstStyle/>
          <a:p>
            <a:pPr indent="-349250" lvl="0" marL="457200" rtl="0" algn="l">
              <a:lnSpc>
                <a:spcPct val="120000"/>
              </a:lnSpc>
              <a:spcBef>
                <a:spcPts val="800"/>
              </a:spcBef>
              <a:spcAft>
                <a:spcPts val="0"/>
              </a:spcAft>
              <a:buSzPts val="1900"/>
              <a:buChar char="•"/>
            </a:pPr>
            <a:r>
              <a:rPr lang="en" sz="1900"/>
              <a:t>P</a:t>
            </a:r>
            <a:r>
              <a:rPr lang="en" sz="1900"/>
              <a:t>romotes values, beliefs and attitudes that encourage all individuals to uphold their own rights and those of others. </a:t>
            </a:r>
            <a:endParaRPr sz="1900"/>
          </a:p>
          <a:p>
            <a:pPr indent="-349250" lvl="0" marL="457200" rtl="0" algn="l">
              <a:lnSpc>
                <a:spcPct val="120000"/>
              </a:lnSpc>
              <a:spcBef>
                <a:spcPts val="0"/>
              </a:spcBef>
              <a:spcAft>
                <a:spcPts val="0"/>
              </a:spcAft>
              <a:buSzPts val="1900"/>
              <a:buChar char="•"/>
            </a:pPr>
            <a:r>
              <a:rPr lang="en" sz="1900"/>
              <a:t>Develops an understanding of everyone's common responsibility to make human rights a reality in each community. </a:t>
            </a:r>
            <a:endParaRPr sz="1900"/>
          </a:p>
          <a:p>
            <a:pPr indent="-349250" lvl="0" marL="457200" rtl="0" algn="l">
              <a:lnSpc>
                <a:spcPct val="120000"/>
              </a:lnSpc>
              <a:spcBef>
                <a:spcPts val="0"/>
              </a:spcBef>
              <a:spcAft>
                <a:spcPts val="0"/>
              </a:spcAft>
              <a:buSzPts val="1900"/>
              <a:buChar char="•"/>
            </a:pPr>
            <a:r>
              <a:rPr lang="en" sz="1900"/>
              <a:t>Constitutes an essential contribution to the long-term prevention of human rights abuses.</a:t>
            </a:r>
            <a:endParaRPr sz="1900"/>
          </a:p>
          <a:p>
            <a:pPr indent="-349250" lvl="0" marL="457200" rtl="0" algn="l">
              <a:lnSpc>
                <a:spcPct val="120000"/>
              </a:lnSpc>
              <a:spcBef>
                <a:spcPts val="0"/>
              </a:spcBef>
              <a:spcAft>
                <a:spcPts val="0"/>
              </a:spcAft>
              <a:buSzPts val="1900"/>
              <a:buChar char="•"/>
            </a:pPr>
            <a:r>
              <a:rPr lang="en" sz="1900"/>
              <a:t>Represents an important investment in the endeavour to achieve a just society in which all human rights of all persons are valued and respected. (OHCHR)</a:t>
            </a:r>
            <a:endParaRPr sz="2300"/>
          </a:p>
        </p:txBody>
      </p:sp>
      <p:sp>
        <p:nvSpPr>
          <p:cNvPr id="264" name="Google Shape;264;p50"/>
          <p:cNvSpPr/>
          <p:nvPr/>
        </p:nvSpPr>
        <p:spPr>
          <a:xfrm>
            <a:off x="25" y="-6350"/>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65" name="Google Shape;265;p50"/>
          <p:cNvSpPr txBox="1"/>
          <p:nvPr>
            <p:ph type="title"/>
          </p:nvPr>
        </p:nvSpPr>
        <p:spPr>
          <a:xfrm>
            <a:off x="411225" y="119050"/>
            <a:ext cx="8411700" cy="590100"/>
          </a:xfrm>
          <a:prstGeom prst="rect">
            <a:avLst/>
          </a:prstGeom>
          <a:noFill/>
          <a:ln>
            <a:noFill/>
          </a:ln>
        </p:spPr>
        <p:txBody>
          <a:bodyPr anchorCtr="0" anchor="ctr" bIns="34275" lIns="68575" spcFirstLastPara="1" rIns="68575" wrap="square" tIns="34275">
            <a:normAutofit fontScale="90000"/>
          </a:bodyPr>
          <a:lstStyle/>
          <a:p>
            <a:pPr indent="0" lvl="0" marL="0" rtl="0" algn="ctr">
              <a:lnSpc>
                <a:spcPct val="90000"/>
              </a:lnSpc>
              <a:spcBef>
                <a:spcPts val="0"/>
              </a:spcBef>
              <a:spcAft>
                <a:spcPts val="0"/>
              </a:spcAft>
              <a:buSzPct val="46666"/>
              <a:buNone/>
            </a:pPr>
            <a:r>
              <a:rPr b="1" lang="en">
                <a:solidFill>
                  <a:srgbClr val="FFFFFF"/>
                </a:solidFill>
                <a:latin typeface="Playfair Display"/>
                <a:ea typeface="Playfair Display"/>
                <a:cs typeface="Playfair Display"/>
                <a:sym typeface="Playfair Display"/>
              </a:rPr>
              <a:t>Why is HRE important? Why should it be pursued?</a:t>
            </a:r>
            <a:endParaRPr b="1">
              <a:solidFill>
                <a:srgbClr val="FFFFFF"/>
              </a:solidFill>
              <a:latin typeface="Playfair Display"/>
              <a:ea typeface="Playfair Display"/>
              <a:cs typeface="Playfair Display"/>
              <a:sym typeface="Playfair Displ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Effect filter="fade" transition="in">
                                      <p:cBhvr>
                                        <p:cTn dur="1000"/>
                                        <p:tgtEl>
                                          <p:spTgt spid="2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51"/>
          <p:cNvSpPr txBox="1"/>
          <p:nvPr>
            <p:ph idx="1" type="body"/>
          </p:nvPr>
        </p:nvSpPr>
        <p:spPr>
          <a:xfrm>
            <a:off x="213900" y="383260"/>
            <a:ext cx="8716200" cy="1267500"/>
          </a:xfrm>
          <a:prstGeom prst="rect">
            <a:avLst/>
          </a:prstGeom>
          <a:noFill/>
          <a:ln>
            <a:noFill/>
          </a:ln>
        </p:spPr>
        <p:txBody>
          <a:bodyPr anchorCtr="0" anchor="t" bIns="34275" lIns="68575" spcFirstLastPara="1" rIns="68575" wrap="square" tIns="34275">
            <a:noAutofit/>
          </a:bodyPr>
          <a:lstStyle/>
          <a:p>
            <a:pPr indent="0" lvl="0" marL="127000" marR="63500" rtl="0" algn="ctr">
              <a:lnSpc>
                <a:spcPct val="120000"/>
              </a:lnSpc>
              <a:spcBef>
                <a:spcPts val="800"/>
              </a:spcBef>
              <a:spcAft>
                <a:spcPts val="0"/>
              </a:spcAft>
              <a:buSzPts val="1400"/>
              <a:buNone/>
            </a:pPr>
            <a:r>
              <a:rPr b="1" i="1" lang="en">
                <a:solidFill>
                  <a:schemeClr val="dk1"/>
                </a:solidFill>
              </a:rPr>
              <a:t>“Everyone has the right to know, seek and receive information about all human rights and fundamental freedoms and should have access to human rights education and training,”</a:t>
            </a:r>
            <a:r>
              <a:rPr b="1" lang="en">
                <a:solidFill>
                  <a:schemeClr val="dk1"/>
                </a:solidFill>
              </a:rPr>
              <a:t> (UN Declaration on HRET 2011, art. 1).</a:t>
            </a:r>
            <a:endParaRPr b="1">
              <a:solidFill>
                <a:schemeClr val="dk1"/>
              </a:solidFill>
            </a:endParaRPr>
          </a:p>
          <a:p>
            <a:pPr indent="0" lvl="0" marL="0" rtl="0" algn="ctr">
              <a:lnSpc>
                <a:spcPct val="120000"/>
              </a:lnSpc>
              <a:spcBef>
                <a:spcPts val="800"/>
              </a:spcBef>
              <a:spcAft>
                <a:spcPts val="0"/>
              </a:spcAft>
              <a:buSzPts val="1400"/>
              <a:buNone/>
            </a:pPr>
            <a:r>
              <a:t/>
            </a:r>
            <a:endParaRPr b="1">
              <a:solidFill>
                <a:schemeClr val="dk1"/>
              </a:solidFill>
            </a:endParaRPr>
          </a:p>
        </p:txBody>
      </p:sp>
      <p:sp>
        <p:nvSpPr>
          <p:cNvPr id="272" name="Google Shape;272;p51"/>
          <p:cNvSpPr txBox="1"/>
          <p:nvPr/>
        </p:nvSpPr>
        <p:spPr>
          <a:xfrm>
            <a:off x="299975" y="1913375"/>
            <a:ext cx="4272000" cy="2830200"/>
          </a:xfrm>
          <a:prstGeom prst="rect">
            <a:avLst/>
          </a:prstGeom>
          <a:noFill/>
          <a:ln>
            <a:noFill/>
          </a:ln>
        </p:spPr>
        <p:txBody>
          <a:bodyPr anchorCtr="0" anchor="t" bIns="91425" lIns="91425" spcFirstLastPara="1" rIns="91425" wrap="square" tIns="91425">
            <a:spAutoFit/>
          </a:bodyPr>
          <a:lstStyle/>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Convention of the Rights of Child (art. 4, art. 19., art. 29)</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International Convention on the Protection of the Rights of Migrant Workers (art. 65)</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UNESCO Constitution (art. 1)</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Convention against Discrimination in Education (art. 5)</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Geneva Conventions (multiple provisions)</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Instruments by various  regional bodies ( EU, OAS, AU, OSCE ) </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Sustainable Development Goals (Goal 4, Target 7)</a:t>
            </a:r>
            <a:endParaRPr sz="1300">
              <a:latin typeface="Playfair Display"/>
              <a:ea typeface="Playfair Display"/>
              <a:cs typeface="Playfair Display"/>
              <a:sym typeface="Playfair Display"/>
            </a:endParaRPr>
          </a:p>
        </p:txBody>
      </p:sp>
      <p:sp>
        <p:nvSpPr>
          <p:cNvPr id="273" name="Google Shape;273;p51"/>
          <p:cNvSpPr txBox="1"/>
          <p:nvPr/>
        </p:nvSpPr>
        <p:spPr>
          <a:xfrm>
            <a:off x="4684175" y="1913375"/>
            <a:ext cx="4332000" cy="3070800"/>
          </a:xfrm>
          <a:prstGeom prst="rect">
            <a:avLst/>
          </a:prstGeom>
          <a:noFill/>
          <a:ln>
            <a:noFill/>
          </a:ln>
        </p:spPr>
        <p:txBody>
          <a:bodyPr anchorCtr="0" anchor="t" bIns="91425" lIns="91425" spcFirstLastPara="1" rIns="91425" wrap="square" tIns="91425">
            <a:spAutoFit/>
          </a:bodyPr>
          <a:lstStyle/>
          <a:p>
            <a:pPr indent="-311150" lvl="0" marL="457200" marR="965200" rtl="0" algn="l">
              <a:lnSpc>
                <a:spcPct val="120000"/>
              </a:lnSpc>
              <a:spcBef>
                <a:spcPts val="800"/>
              </a:spcBef>
              <a:spcAft>
                <a:spcPts val="0"/>
              </a:spcAft>
              <a:buSzPts val="1300"/>
              <a:buFont typeface="Playfair Display"/>
              <a:buChar char="●"/>
            </a:pPr>
            <a:r>
              <a:rPr lang="en" sz="1300">
                <a:latin typeface="Playfair Display"/>
                <a:ea typeface="Playfair Display"/>
                <a:cs typeface="Playfair Display"/>
                <a:sym typeface="Playfair Display"/>
              </a:rPr>
              <a:t>Universal Declaration of Human Rights (art. 26 para. 2)</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International Covenant on Economic, Social and Cultural  Rights (art. 2, para 1.,  art. 13, para. 1)</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International Covenant on Civil and Political Rights (art. 2)</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International Covenant on the Elimination of All Forms of Racial Discrimination (art. 2, art. 7)</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Convention on the Elimination of All Forms of Discrimination against Women ( art. 2,  art .10(c))</a:t>
            </a:r>
            <a:endParaRPr sz="1300">
              <a:latin typeface="Playfair Display"/>
              <a:ea typeface="Playfair Display"/>
              <a:cs typeface="Playfair Display"/>
              <a:sym typeface="Playfair Display"/>
            </a:endParaRPr>
          </a:p>
          <a:p>
            <a:pPr indent="-311150" lvl="0" marL="457200" marR="965200" rtl="0" algn="l">
              <a:lnSpc>
                <a:spcPct val="120000"/>
              </a:lnSpc>
              <a:spcBef>
                <a:spcPts val="0"/>
              </a:spcBef>
              <a:spcAft>
                <a:spcPts val="0"/>
              </a:spcAft>
              <a:buSzPts val="1300"/>
              <a:buFont typeface="Playfair Display"/>
              <a:buChar char="●"/>
            </a:pPr>
            <a:r>
              <a:rPr lang="en" sz="1300">
                <a:latin typeface="Playfair Display"/>
                <a:ea typeface="Playfair Display"/>
                <a:cs typeface="Playfair Display"/>
                <a:sym typeface="Playfair Display"/>
              </a:rPr>
              <a:t>Convention against Torture and Other Cruel, Inhuman and Degrading Treatment (art. 2, art. 10)</a:t>
            </a:r>
            <a:endParaRPr sz="1300">
              <a:latin typeface="Playfair Display"/>
              <a:ea typeface="Playfair Display"/>
              <a:cs typeface="Playfair Display"/>
              <a:sym typeface="Playfair Displ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271"/>
                                        </p:tgtEl>
                                      </p:cBhvr>
                                    </p:animEffect>
                                    <p:set>
                                      <p:cBhvr>
                                        <p:cTn dur="1" fill="hold">
                                          <p:stCondLst>
                                            <p:cond delay="1000"/>
                                          </p:stCondLst>
                                        </p:cTn>
                                        <p:tgtEl>
                                          <p:spTgt spid="27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52"/>
          <p:cNvSpPr/>
          <p:nvPr/>
        </p:nvSpPr>
        <p:spPr>
          <a:xfrm>
            <a:off x="3734480" y="1842606"/>
            <a:ext cx="1556700" cy="14583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highlight>
                <a:schemeClr val="accent5"/>
              </a:highlight>
              <a:latin typeface="Arial"/>
              <a:ea typeface="Arial"/>
              <a:cs typeface="Arial"/>
              <a:sym typeface="Arial"/>
            </a:endParaRPr>
          </a:p>
        </p:txBody>
      </p:sp>
      <p:sp>
        <p:nvSpPr>
          <p:cNvPr id="280" name="Google Shape;280;p52"/>
          <p:cNvSpPr txBox="1"/>
          <p:nvPr/>
        </p:nvSpPr>
        <p:spPr>
          <a:xfrm>
            <a:off x="3805425" y="2350975"/>
            <a:ext cx="1414800" cy="4416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n" sz="1500" u="none" cap="none" strike="noStrike">
                <a:solidFill>
                  <a:srgbClr val="FFFFFF"/>
                </a:solidFill>
                <a:latin typeface="Playfair Display"/>
                <a:ea typeface="Playfair Display"/>
                <a:cs typeface="Playfair Display"/>
                <a:sym typeface="Playfair Display"/>
              </a:rPr>
              <a:t>Peace </a:t>
            </a:r>
            <a:r>
              <a:rPr b="1" lang="en" sz="1500">
                <a:solidFill>
                  <a:srgbClr val="FFFFFF"/>
                </a:solidFill>
                <a:latin typeface="Playfair Display"/>
                <a:ea typeface="Playfair Display"/>
                <a:cs typeface="Playfair Display"/>
                <a:sym typeface="Playfair Display"/>
              </a:rPr>
              <a:t>E</a:t>
            </a:r>
            <a:r>
              <a:rPr b="1" i="0" lang="en" sz="1500" u="none" cap="none" strike="noStrike">
                <a:solidFill>
                  <a:srgbClr val="FFFFFF"/>
                </a:solidFill>
                <a:latin typeface="Playfair Display"/>
                <a:ea typeface="Playfair Display"/>
                <a:cs typeface="Playfair Display"/>
                <a:sym typeface="Playfair Display"/>
              </a:rPr>
              <a:t>ducation</a:t>
            </a:r>
            <a:endParaRPr b="1" i="0" sz="1500" u="none" cap="none" strike="noStrike">
              <a:solidFill>
                <a:srgbClr val="FFFFFF"/>
              </a:solidFill>
              <a:latin typeface="Playfair Display"/>
              <a:ea typeface="Playfair Display"/>
              <a:cs typeface="Playfair Display"/>
              <a:sym typeface="Playfair Display"/>
            </a:endParaRPr>
          </a:p>
        </p:txBody>
      </p:sp>
      <p:grpSp>
        <p:nvGrpSpPr>
          <p:cNvPr id="281" name="Google Shape;281;p52"/>
          <p:cNvGrpSpPr/>
          <p:nvPr/>
        </p:nvGrpSpPr>
        <p:grpSpPr>
          <a:xfrm>
            <a:off x="6895033" y="1802218"/>
            <a:ext cx="1556775" cy="1458225"/>
            <a:chOff x="4605850" y="4412625"/>
            <a:chExt cx="2075700" cy="1944300"/>
          </a:xfrm>
        </p:grpSpPr>
        <p:sp>
          <p:nvSpPr>
            <p:cNvPr id="282" name="Google Shape;282;p52"/>
            <p:cNvSpPr/>
            <p:nvPr/>
          </p:nvSpPr>
          <p:spPr>
            <a:xfrm>
              <a:off x="4605850" y="4412625"/>
              <a:ext cx="2075700" cy="19443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highlight>
                  <a:schemeClr val="accent5"/>
                </a:highlight>
                <a:latin typeface="Arial"/>
                <a:ea typeface="Arial"/>
                <a:cs typeface="Arial"/>
                <a:sym typeface="Arial"/>
              </a:endParaRPr>
            </a:p>
          </p:txBody>
        </p:sp>
        <p:sp>
          <p:nvSpPr>
            <p:cNvPr id="283" name="Google Shape;283;p52"/>
            <p:cNvSpPr txBox="1"/>
            <p:nvPr/>
          </p:nvSpPr>
          <p:spPr>
            <a:xfrm>
              <a:off x="4700500" y="5059500"/>
              <a:ext cx="1886400" cy="5253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n" sz="1500" u="none" cap="none" strike="noStrike">
                  <a:solidFill>
                    <a:srgbClr val="FFFFFF"/>
                  </a:solidFill>
                  <a:latin typeface="Playfair Display"/>
                  <a:ea typeface="Playfair Display"/>
                  <a:cs typeface="Playfair Display"/>
                  <a:sym typeface="Playfair Display"/>
                </a:rPr>
                <a:t>Social </a:t>
              </a:r>
              <a:r>
                <a:rPr b="1" lang="en" sz="1500">
                  <a:solidFill>
                    <a:srgbClr val="FFFFFF"/>
                  </a:solidFill>
                  <a:latin typeface="Playfair Display"/>
                  <a:ea typeface="Playfair Display"/>
                  <a:cs typeface="Playfair Display"/>
                  <a:sym typeface="Playfair Display"/>
                </a:rPr>
                <a:t>J</a:t>
              </a:r>
              <a:r>
                <a:rPr b="1" i="0" lang="en" sz="1500" u="none" cap="none" strike="noStrike">
                  <a:solidFill>
                    <a:srgbClr val="FFFFFF"/>
                  </a:solidFill>
                  <a:latin typeface="Playfair Display"/>
                  <a:ea typeface="Playfair Display"/>
                  <a:cs typeface="Playfair Display"/>
                  <a:sym typeface="Playfair Display"/>
                </a:rPr>
                <a:t>ustice </a:t>
              </a:r>
              <a:r>
                <a:rPr b="1" lang="en" sz="1500">
                  <a:solidFill>
                    <a:srgbClr val="FFFFFF"/>
                  </a:solidFill>
                  <a:latin typeface="Playfair Display"/>
                  <a:ea typeface="Playfair Display"/>
                  <a:cs typeface="Playfair Display"/>
                  <a:sym typeface="Playfair Display"/>
                </a:rPr>
                <a:t>E</a:t>
              </a:r>
              <a:r>
                <a:rPr b="1" i="0" lang="en" sz="1500" u="none" cap="none" strike="noStrike">
                  <a:solidFill>
                    <a:srgbClr val="FFFFFF"/>
                  </a:solidFill>
                  <a:latin typeface="Playfair Display"/>
                  <a:ea typeface="Playfair Display"/>
                  <a:cs typeface="Playfair Display"/>
                  <a:sym typeface="Playfair Display"/>
                </a:rPr>
                <a:t>ducation</a:t>
              </a:r>
              <a:endParaRPr b="1" i="0" sz="1500" u="none" cap="none" strike="noStrike">
                <a:solidFill>
                  <a:srgbClr val="FFFFFF"/>
                </a:solidFill>
                <a:latin typeface="Playfair Display"/>
                <a:ea typeface="Playfair Display"/>
                <a:cs typeface="Playfair Display"/>
                <a:sym typeface="Playfair Display"/>
              </a:endParaRPr>
            </a:p>
          </p:txBody>
        </p:sp>
      </p:grpSp>
      <p:sp>
        <p:nvSpPr>
          <p:cNvPr id="284" name="Google Shape;284;p52"/>
          <p:cNvSpPr/>
          <p:nvPr/>
        </p:nvSpPr>
        <p:spPr>
          <a:xfrm>
            <a:off x="402069" y="1842639"/>
            <a:ext cx="1556775" cy="1458225"/>
          </a:xfrm>
          <a:prstGeom prst="ellipse">
            <a:avLst/>
          </a:prstGeom>
          <a:solidFill>
            <a:srgbClr val="28B9E8"/>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highlight>
                <a:schemeClr val="accent5"/>
              </a:highlight>
              <a:latin typeface="Arial"/>
              <a:ea typeface="Arial"/>
              <a:cs typeface="Arial"/>
              <a:sym typeface="Arial"/>
            </a:endParaRPr>
          </a:p>
        </p:txBody>
      </p:sp>
      <p:sp>
        <p:nvSpPr>
          <p:cNvPr id="285" name="Google Shape;285;p52"/>
          <p:cNvSpPr txBox="1"/>
          <p:nvPr/>
        </p:nvSpPr>
        <p:spPr>
          <a:xfrm>
            <a:off x="473056" y="2334339"/>
            <a:ext cx="1414800" cy="393975"/>
          </a:xfrm>
          <a:prstGeom prst="rect">
            <a:avLst/>
          </a:prstGeom>
          <a:solidFill>
            <a:srgbClr val="28B9E8"/>
          </a:solid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n" sz="1500" u="none" cap="none" strike="noStrike">
                <a:solidFill>
                  <a:srgbClr val="FFFFFF"/>
                </a:solidFill>
                <a:latin typeface="Playfair Display"/>
                <a:ea typeface="Playfair Display"/>
                <a:cs typeface="Playfair Display"/>
                <a:sym typeface="Playfair Display"/>
              </a:rPr>
              <a:t>Citizenship </a:t>
            </a:r>
            <a:r>
              <a:rPr b="1" lang="en" sz="1500">
                <a:solidFill>
                  <a:srgbClr val="FFFFFF"/>
                </a:solidFill>
                <a:latin typeface="Playfair Display"/>
                <a:ea typeface="Playfair Display"/>
                <a:cs typeface="Playfair Display"/>
                <a:sym typeface="Playfair Display"/>
              </a:rPr>
              <a:t>E</a:t>
            </a:r>
            <a:r>
              <a:rPr b="1" i="0" lang="en" sz="1500" u="none" cap="none" strike="noStrike">
                <a:solidFill>
                  <a:srgbClr val="FFFFFF"/>
                </a:solidFill>
                <a:latin typeface="Playfair Display"/>
                <a:ea typeface="Playfair Display"/>
                <a:cs typeface="Playfair Display"/>
                <a:sym typeface="Playfair Display"/>
              </a:rPr>
              <a:t>ducation</a:t>
            </a:r>
            <a:endParaRPr b="1" i="0" sz="1500" u="none" cap="none" strike="noStrike">
              <a:solidFill>
                <a:srgbClr val="FFFFFF"/>
              </a:solidFill>
              <a:latin typeface="Playfair Display"/>
              <a:ea typeface="Playfair Display"/>
              <a:cs typeface="Playfair Display"/>
              <a:sym typeface="Playfair Display"/>
            </a:endParaRPr>
          </a:p>
        </p:txBody>
      </p:sp>
      <p:sp>
        <p:nvSpPr>
          <p:cNvPr id="286" name="Google Shape;286;p52"/>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87" name="Google Shape;287;p52"/>
          <p:cNvSpPr txBox="1"/>
          <p:nvPr>
            <p:ph type="title"/>
          </p:nvPr>
        </p:nvSpPr>
        <p:spPr>
          <a:xfrm>
            <a:off x="1958840" y="169218"/>
            <a:ext cx="5226300" cy="5901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SzPts val="1400"/>
              <a:buNone/>
            </a:pPr>
            <a:r>
              <a:rPr b="1" lang="en">
                <a:solidFill>
                  <a:srgbClr val="FFFFFF"/>
                </a:solidFill>
                <a:latin typeface="Playfair Display"/>
                <a:ea typeface="Playfair Display"/>
                <a:cs typeface="Playfair Display"/>
                <a:sym typeface="Playfair Display"/>
              </a:rPr>
              <a:t>HRE and Other Categories</a:t>
            </a:r>
            <a:endParaRPr b="1">
              <a:solidFill>
                <a:srgbClr val="FFFFFF"/>
              </a:solidFill>
              <a:latin typeface="Playfair Display"/>
              <a:ea typeface="Playfair Display"/>
              <a:cs typeface="Playfair Display"/>
              <a:sym typeface="Playfair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53"/>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293" name="Google Shape;293;p53"/>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Discussion and Dialogue</a:t>
            </a:r>
            <a:endParaRPr b="1">
              <a:latin typeface="Playfair Display"/>
              <a:ea typeface="Playfair Display"/>
              <a:cs typeface="Playfair Display"/>
              <a:sym typeface="Playfair Display"/>
            </a:endParaRPr>
          </a:p>
        </p:txBody>
      </p:sp>
      <p:sp>
        <p:nvSpPr>
          <p:cNvPr id="294" name="Google Shape;294;p53"/>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Playfair Display"/>
                <a:ea typeface="Playfair Display"/>
                <a:cs typeface="Playfair Display"/>
                <a:sym typeface="Playfair Display"/>
              </a:rPr>
              <a:t>How might you utilize human rights education in your own practice, work or personal life?</a:t>
            </a:r>
            <a:endParaRPr sz="2600">
              <a:latin typeface="Playfair Display"/>
              <a:ea typeface="Playfair Display"/>
              <a:cs typeface="Playfair Display"/>
              <a:sym typeface="Playfair Display"/>
            </a:endParaRPr>
          </a:p>
          <a:p>
            <a:pPr indent="0" lvl="0" marL="0" rtl="0" algn="l">
              <a:spcBef>
                <a:spcPts val="0"/>
              </a:spcBef>
              <a:spcAft>
                <a:spcPts val="0"/>
              </a:spcAft>
              <a:buNone/>
            </a:pPr>
            <a:r>
              <a:t/>
            </a:r>
            <a:endParaRPr sz="2600">
              <a:latin typeface="Playfair Display"/>
              <a:ea typeface="Playfair Display"/>
              <a:cs typeface="Playfair Display"/>
              <a:sym typeface="Playfair Display"/>
            </a:endParaRPr>
          </a:p>
          <a:p>
            <a:pPr indent="0" lvl="0" marL="0" rtl="0" algn="l">
              <a:spcBef>
                <a:spcPts val="0"/>
              </a:spcBef>
              <a:spcAft>
                <a:spcPts val="0"/>
              </a:spcAft>
              <a:buNone/>
            </a:pPr>
            <a:r>
              <a:rPr lang="en" sz="2600">
                <a:latin typeface="Playfair Display"/>
                <a:ea typeface="Playfair Display"/>
                <a:cs typeface="Playfair Display"/>
                <a:sym typeface="Playfair Display"/>
              </a:rPr>
              <a:t>Describe any challenges/barriers you might come across in implementing human rights education into your work?</a:t>
            </a:r>
            <a:endParaRPr sz="26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54"/>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00" name="Google Shape;300;p54"/>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Threats to the Right to Education &amp; Democracy</a:t>
            </a:r>
            <a:endParaRPr b="1">
              <a:latin typeface="Playfair Display"/>
              <a:ea typeface="Playfair Display"/>
              <a:cs typeface="Playfair Display"/>
              <a:sym typeface="Playfair Display"/>
            </a:endParaRPr>
          </a:p>
        </p:txBody>
      </p:sp>
      <p:sp>
        <p:nvSpPr>
          <p:cNvPr id="301" name="Google Shape;301;p54"/>
          <p:cNvSpPr txBox="1"/>
          <p:nvPr/>
        </p:nvSpPr>
        <p:spPr>
          <a:xfrm>
            <a:off x="204300" y="1017675"/>
            <a:ext cx="8939700" cy="423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Playfair Display"/>
                <a:ea typeface="Playfair Display"/>
                <a:cs typeface="Playfair Display"/>
                <a:sym typeface="Playfair Display"/>
              </a:rPr>
              <a:t>Current Challenges: </a:t>
            </a:r>
            <a:endParaRPr sz="2100">
              <a:latin typeface="Playfair Display"/>
              <a:ea typeface="Playfair Display"/>
              <a:cs typeface="Playfair Display"/>
              <a:sym typeface="Playfair Display"/>
            </a:endParaRPr>
          </a:p>
          <a:p>
            <a:pPr indent="0" lvl="0" marL="0" rtl="0" algn="l">
              <a:spcBef>
                <a:spcPts val="0"/>
              </a:spcBef>
              <a:spcAft>
                <a:spcPts val="0"/>
              </a:spcAft>
              <a:buNone/>
            </a:pPr>
            <a:r>
              <a:rPr lang="en" sz="2100">
                <a:latin typeface="Playfair Display"/>
                <a:ea typeface="Playfair Display"/>
                <a:cs typeface="Playfair Display"/>
                <a:sym typeface="Playfair Display"/>
              </a:rPr>
              <a:t>Government interference in the classroom, curricula, and on campus</a:t>
            </a:r>
            <a:endParaRPr sz="2100">
              <a:latin typeface="Playfair Display"/>
              <a:ea typeface="Playfair Display"/>
              <a:cs typeface="Playfair Display"/>
              <a:sym typeface="Playfair Display"/>
            </a:endParaRPr>
          </a:p>
          <a:p>
            <a:pPr indent="0" lvl="0" marL="0" rtl="0" algn="l">
              <a:spcBef>
                <a:spcPts val="0"/>
              </a:spcBef>
              <a:spcAft>
                <a:spcPts val="0"/>
              </a:spcAft>
              <a:buNone/>
            </a:pPr>
            <a:r>
              <a:t/>
            </a:r>
            <a:endParaRPr sz="2100">
              <a:latin typeface="Playfair Display"/>
              <a:ea typeface="Playfair Display"/>
              <a:cs typeface="Playfair Display"/>
              <a:sym typeface="Playfair Display"/>
            </a:endParaRPr>
          </a:p>
          <a:p>
            <a:pPr indent="-361950" lvl="0" marL="457200" marR="0" rtl="0" algn="l">
              <a:lnSpc>
                <a:spcPct val="100000"/>
              </a:lnSpc>
              <a:spcBef>
                <a:spcPts val="0"/>
              </a:spcBef>
              <a:spcAft>
                <a:spcPts val="0"/>
              </a:spcAft>
              <a:buSzPts val="2100"/>
              <a:buFont typeface="Playfair Display"/>
              <a:buChar char="●"/>
            </a:pPr>
            <a:r>
              <a:rPr lang="en" sz="2100">
                <a:latin typeface="Playfair Display"/>
                <a:ea typeface="Playfair Display"/>
                <a:cs typeface="Playfair Display"/>
                <a:sym typeface="Playfair Display"/>
              </a:rPr>
              <a:t>Intrusion of religion into public education</a:t>
            </a:r>
            <a:endParaRPr sz="2100">
              <a:latin typeface="Playfair Display"/>
              <a:ea typeface="Playfair Display"/>
              <a:cs typeface="Playfair Display"/>
              <a:sym typeface="Playfair Display"/>
            </a:endParaRPr>
          </a:p>
          <a:p>
            <a:pPr indent="-361950" lvl="0" marL="457200" marR="0" rtl="0" algn="l">
              <a:lnSpc>
                <a:spcPct val="100000"/>
              </a:lnSpc>
              <a:spcBef>
                <a:spcPts val="0"/>
              </a:spcBef>
              <a:spcAft>
                <a:spcPts val="0"/>
              </a:spcAft>
              <a:buSzPts val="2100"/>
              <a:buFont typeface="Playfair Display"/>
              <a:buChar char="●"/>
            </a:pPr>
            <a:r>
              <a:rPr lang="en" sz="2100">
                <a:latin typeface="Playfair Display"/>
                <a:ea typeface="Playfair Display"/>
                <a:cs typeface="Playfair Display"/>
                <a:sym typeface="Playfair Display"/>
              </a:rPr>
              <a:t>Attacks on Diversity Equity and Inclusion (DEI)</a:t>
            </a:r>
            <a:endParaRPr sz="2100">
              <a:latin typeface="Playfair Display"/>
              <a:ea typeface="Playfair Display"/>
              <a:cs typeface="Playfair Display"/>
              <a:sym typeface="Playfair Display"/>
            </a:endParaRPr>
          </a:p>
          <a:p>
            <a:pPr indent="-361950" lvl="0" marL="457200" marR="0" rtl="0" algn="l">
              <a:lnSpc>
                <a:spcPct val="100000"/>
              </a:lnSpc>
              <a:spcBef>
                <a:spcPts val="0"/>
              </a:spcBef>
              <a:spcAft>
                <a:spcPts val="0"/>
              </a:spcAft>
              <a:buSzPts val="2100"/>
              <a:buFont typeface="Playfair Display"/>
              <a:buChar char="●"/>
            </a:pPr>
            <a:r>
              <a:rPr lang="en" sz="2100">
                <a:latin typeface="Playfair Display"/>
                <a:ea typeface="Playfair Display"/>
                <a:cs typeface="Playfair Display"/>
                <a:sym typeface="Playfair Display"/>
              </a:rPr>
              <a:t>Rewriting of history and denial of basic facts and truths and the spread of mis/disinformation</a:t>
            </a:r>
            <a:endParaRPr sz="2100">
              <a:latin typeface="Playfair Display"/>
              <a:ea typeface="Playfair Display"/>
              <a:cs typeface="Playfair Display"/>
              <a:sym typeface="Playfair Display"/>
            </a:endParaRPr>
          </a:p>
          <a:p>
            <a:pPr indent="-361950" lvl="0" marL="457200" rtl="0" algn="l">
              <a:spcBef>
                <a:spcPts val="0"/>
              </a:spcBef>
              <a:spcAft>
                <a:spcPts val="0"/>
              </a:spcAft>
              <a:buSzPts val="2100"/>
              <a:buFont typeface="Playfair Display"/>
              <a:buChar char="●"/>
            </a:pPr>
            <a:r>
              <a:rPr lang="en" sz="2100">
                <a:latin typeface="Playfair Display"/>
                <a:ea typeface="Playfair Display"/>
                <a:cs typeface="Playfair Display"/>
                <a:sym typeface="Playfair Display"/>
              </a:rPr>
              <a:t>Denigration of</a:t>
            </a:r>
            <a:r>
              <a:rPr lang="en" sz="2100">
                <a:latin typeface="Playfair Display"/>
                <a:ea typeface="Playfair Display"/>
                <a:cs typeface="Playfair Display"/>
                <a:sym typeface="Playfair Display"/>
              </a:rPr>
              <a:t> the press and media</a:t>
            </a:r>
            <a:endParaRPr sz="2100">
              <a:latin typeface="Playfair Display"/>
              <a:ea typeface="Playfair Display"/>
              <a:cs typeface="Playfair Display"/>
              <a:sym typeface="Playfair Display"/>
            </a:endParaRPr>
          </a:p>
          <a:p>
            <a:pPr indent="-361950" lvl="0" marL="457200" rtl="0" algn="l">
              <a:spcBef>
                <a:spcPts val="0"/>
              </a:spcBef>
              <a:spcAft>
                <a:spcPts val="0"/>
              </a:spcAft>
              <a:buSzPts val="2100"/>
              <a:buFont typeface="Playfair Display"/>
              <a:buChar char="●"/>
            </a:pPr>
            <a:r>
              <a:rPr lang="en" sz="2100">
                <a:latin typeface="Playfair Display"/>
                <a:ea typeface="Playfair Display"/>
                <a:cs typeface="Playfair Display"/>
                <a:sym typeface="Playfair Display"/>
              </a:rPr>
              <a:t>Limits on speech and expression</a:t>
            </a:r>
            <a:endParaRPr sz="2100">
              <a:latin typeface="Playfair Display"/>
              <a:ea typeface="Playfair Display"/>
              <a:cs typeface="Playfair Display"/>
              <a:sym typeface="Playfair Display"/>
            </a:endParaRPr>
          </a:p>
          <a:p>
            <a:pPr indent="-361950" lvl="0" marL="457200" rtl="0" algn="l">
              <a:spcBef>
                <a:spcPts val="0"/>
              </a:spcBef>
              <a:spcAft>
                <a:spcPts val="0"/>
              </a:spcAft>
              <a:buSzPts val="2100"/>
              <a:buFont typeface="Playfair Display"/>
              <a:buChar char="●"/>
            </a:pPr>
            <a:r>
              <a:rPr lang="en" sz="2100">
                <a:latin typeface="Playfair Display"/>
                <a:ea typeface="Playfair Display"/>
                <a:cs typeface="Playfair Display"/>
                <a:sym typeface="Playfair Display"/>
              </a:rPr>
              <a:t>Scapegoating of historically marginalized peoples</a:t>
            </a:r>
            <a:endParaRPr sz="2100">
              <a:latin typeface="Playfair Display"/>
              <a:ea typeface="Playfair Display"/>
              <a:cs typeface="Playfair Display"/>
              <a:sym typeface="Playfair Display"/>
            </a:endParaRPr>
          </a:p>
          <a:p>
            <a:pPr indent="-361950" lvl="0" marL="457200" rtl="0" algn="l">
              <a:spcBef>
                <a:spcPts val="0"/>
              </a:spcBef>
              <a:spcAft>
                <a:spcPts val="0"/>
              </a:spcAft>
              <a:buSzPts val="2100"/>
              <a:buFont typeface="Playfair Display"/>
              <a:buChar char="●"/>
            </a:pPr>
            <a:r>
              <a:rPr lang="en" sz="2100">
                <a:latin typeface="Playfair Display"/>
                <a:ea typeface="Playfair Display"/>
                <a:cs typeface="Playfair Display"/>
                <a:sym typeface="Playfair Display"/>
              </a:rPr>
              <a:t>Threats and violence against immigrant communities</a:t>
            </a:r>
            <a:endParaRPr sz="2100">
              <a:latin typeface="Playfair Display"/>
              <a:ea typeface="Playfair Display"/>
              <a:cs typeface="Playfair Display"/>
              <a:sym typeface="Playfair Display"/>
            </a:endParaRPr>
          </a:p>
          <a:p>
            <a:pPr indent="-374650" lvl="0" marL="457200" rtl="0" algn="l">
              <a:spcBef>
                <a:spcPts val="0"/>
              </a:spcBef>
              <a:spcAft>
                <a:spcPts val="0"/>
              </a:spcAft>
              <a:buSzPts val="2300"/>
              <a:buFont typeface="Playfair Display"/>
              <a:buChar char="●"/>
            </a:pPr>
            <a:r>
              <a:rPr lang="en" sz="2100">
                <a:latin typeface="Playfair Display"/>
                <a:ea typeface="Playfair Display"/>
                <a:cs typeface="Playfair Display"/>
                <a:sym typeface="Playfair Display"/>
              </a:rPr>
              <a:t>Increasingly heated political climate of anger, insults, and bullying </a:t>
            </a:r>
            <a:br>
              <a:rPr lang="en" sz="2600">
                <a:latin typeface="Playfair Display"/>
                <a:ea typeface="Playfair Display"/>
                <a:cs typeface="Playfair Display"/>
                <a:sym typeface="Playfair Display"/>
              </a:rPr>
            </a:br>
            <a:endParaRPr sz="2600">
              <a:latin typeface="Playfair Display"/>
              <a:ea typeface="Playfair Display"/>
              <a:cs typeface="Playfair Display"/>
              <a:sym typeface="Playfair Display"/>
            </a:endParaRPr>
          </a:p>
          <a:p>
            <a:pPr indent="0" lvl="0" marL="0" rtl="0" algn="l">
              <a:spcBef>
                <a:spcPts val="0"/>
              </a:spcBef>
              <a:spcAft>
                <a:spcPts val="0"/>
              </a:spcAft>
              <a:buNone/>
            </a:pPr>
            <a:r>
              <a:t/>
            </a:r>
            <a:endParaRPr sz="2600">
              <a:latin typeface="Playfair Display"/>
              <a:ea typeface="Playfair Display"/>
              <a:cs typeface="Playfair Display"/>
              <a:sym typeface="Playfair Display"/>
            </a:endParaRPr>
          </a:p>
          <a:p>
            <a:pPr indent="0" lvl="0" marL="0" rtl="0" algn="l">
              <a:spcBef>
                <a:spcPts val="0"/>
              </a:spcBef>
              <a:spcAft>
                <a:spcPts val="0"/>
              </a:spcAft>
              <a:buNone/>
            </a:pPr>
            <a:r>
              <a:t/>
            </a:r>
            <a:endParaRPr sz="26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5"/>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07" name="Google Shape;307;p55"/>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Threats to the Right to Education &amp; Democracy</a:t>
            </a:r>
            <a:endParaRPr b="1">
              <a:latin typeface="Playfair Display"/>
              <a:ea typeface="Playfair Display"/>
              <a:cs typeface="Playfair Display"/>
              <a:sym typeface="Playfair Display"/>
            </a:endParaRPr>
          </a:p>
        </p:txBody>
      </p:sp>
      <p:sp>
        <p:nvSpPr>
          <p:cNvPr id="308" name="Google Shape;308;p55"/>
          <p:cNvSpPr txBox="1"/>
          <p:nvPr/>
        </p:nvSpPr>
        <p:spPr>
          <a:xfrm>
            <a:off x="295700" y="992475"/>
            <a:ext cx="8735400" cy="393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4400">
                <a:solidFill>
                  <a:srgbClr val="595959"/>
                </a:solidFill>
                <a:latin typeface="Playfair Display"/>
                <a:ea typeface="Playfair Display"/>
                <a:cs typeface="Playfair Display"/>
                <a:sym typeface="Playfair Display"/>
              </a:rPr>
              <a:t>"To be truly radical is to make hope possible rather than despair convincing.”</a:t>
            </a:r>
            <a:endParaRPr sz="4400">
              <a:solidFill>
                <a:srgbClr val="595959"/>
              </a:solidFill>
              <a:latin typeface="Playfair Display"/>
              <a:ea typeface="Playfair Display"/>
              <a:cs typeface="Playfair Display"/>
              <a:sym typeface="Playfair Display"/>
            </a:endParaRPr>
          </a:p>
          <a:p>
            <a:pPr indent="0" lvl="0" marL="0" rtl="0" algn="r">
              <a:lnSpc>
                <a:spcPct val="115000"/>
              </a:lnSpc>
              <a:spcBef>
                <a:spcPts val="1200"/>
              </a:spcBef>
              <a:spcAft>
                <a:spcPts val="0"/>
              </a:spcAft>
              <a:buNone/>
            </a:pPr>
            <a:r>
              <a:rPr lang="en" sz="3600">
                <a:solidFill>
                  <a:srgbClr val="595959"/>
                </a:solidFill>
                <a:latin typeface="Playfair Display"/>
                <a:ea typeface="Playfair Display"/>
                <a:cs typeface="Playfair Display"/>
                <a:sym typeface="Playfair Display"/>
              </a:rPr>
              <a:t>Raymond Williams</a:t>
            </a:r>
            <a:endParaRPr sz="3600">
              <a:solidFill>
                <a:srgbClr val="595959"/>
              </a:solidFill>
              <a:latin typeface="Playfair Display"/>
              <a:ea typeface="Playfair Display"/>
              <a:cs typeface="Playfair Display"/>
              <a:sym typeface="Playfair Display"/>
            </a:endParaRPr>
          </a:p>
          <a:p>
            <a:pPr indent="0" lvl="0" marL="0" rtl="0" algn="l">
              <a:lnSpc>
                <a:spcPct val="115000"/>
              </a:lnSpc>
              <a:spcBef>
                <a:spcPts val="1200"/>
              </a:spcBef>
              <a:spcAft>
                <a:spcPts val="1200"/>
              </a:spcAft>
              <a:buNone/>
            </a:pPr>
            <a:r>
              <a:t/>
            </a:r>
            <a:endParaRPr sz="4400">
              <a:solidFill>
                <a:srgbClr val="59595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6"/>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14" name="Google Shape;314;p56"/>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Defending Democracy</a:t>
            </a:r>
            <a:endParaRPr b="1">
              <a:latin typeface="Playfair Display"/>
              <a:ea typeface="Playfair Display"/>
              <a:cs typeface="Playfair Display"/>
              <a:sym typeface="Playfair Display"/>
            </a:endParaRPr>
          </a:p>
        </p:txBody>
      </p:sp>
      <p:sp>
        <p:nvSpPr>
          <p:cNvPr id="315" name="Google Shape;315;p56"/>
          <p:cNvSpPr txBox="1"/>
          <p:nvPr/>
        </p:nvSpPr>
        <p:spPr>
          <a:xfrm>
            <a:off x="287300" y="1017675"/>
            <a:ext cx="8735400" cy="39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6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p:txBody>
      </p:sp>
      <p:pic>
        <p:nvPicPr>
          <p:cNvPr id="316" name="Google Shape;316;p56"/>
          <p:cNvPicPr preferRelativeResize="0"/>
          <p:nvPr/>
        </p:nvPicPr>
        <p:blipFill>
          <a:blip r:embed="rId3">
            <a:alphaModFix/>
          </a:blip>
          <a:stretch>
            <a:fillRect/>
          </a:stretch>
        </p:blipFill>
        <p:spPr>
          <a:xfrm>
            <a:off x="1317598" y="1122650"/>
            <a:ext cx="2428825" cy="3142298"/>
          </a:xfrm>
          <a:prstGeom prst="rect">
            <a:avLst/>
          </a:prstGeom>
          <a:noFill/>
          <a:ln cap="flat" cmpd="sng" w="9525">
            <a:solidFill>
              <a:schemeClr val="dk2"/>
            </a:solidFill>
            <a:prstDash val="solid"/>
            <a:round/>
            <a:headEnd len="sm" w="sm" type="none"/>
            <a:tailEnd len="sm" w="sm" type="none"/>
          </a:ln>
        </p:spPr>
      </p:pic>
      <p:pic>
        <p:nvPicPr>
          <p:cNvPr id="317" name="Google Shape;317;p56"/>
          <p:cNvPicPr preferRelativeResize="0"/>
          <p:nvPr/>
        </p:nvPicPr>
        <p:blipFill rotWithShape="1">
          <a:blip r:embed="rId4">
            <a:alphaModFix/>
          </a:blip>
          <a:srcRect b="2419" l="0" r="0" t="0"/>
          <a:stretch/>
        </p:blipFill>
        <p:spPr>
          <a:xfrm>
            <a:off x="4659764" y="1156825"/>
            <a:ext cx="3160086" cy="3930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7"/>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23" name="Google Shape;323;p57"/>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Defending Democracy</a:t>
            </a:r>
            <a:endParaRPr b="1">
              <a:latin typeface="Playfair Display"/>
              <a:ea typeface="Playfair Display"/>
              <a:cs typeface="Playfair Display"/>
              <a:sym typeface="Playfair Display"/>
            </a:endParaRPr>
          </a:p>
        </p:txBody>
      </p:sp>
      <p:sp>
        <p:nvSpPr>
          <p:cNvPr id="324" name="Google Shape;324;p57"/>
          <p:cNvSpPr txBox="1"/>
          <p:nvPr/>
        </p:nvSpPr>
        <p:spPr>
          <a:xfrm>
            <a:off x="270500" y="984050"/>
            <a:ext cx="8735400" cy="3930600"/>
          </a:xfrm>
          <a:prstGeom prst="rect">
            <a:avLst/>
          </a:prstGeom>
          <a:noFill/>
          <a:ln>
            <a:noFill/>
          </a:ln>
        </p:spPr>
        <p:txBody>
          <a:bodyPr anchorCtr="0" anchor="t" bIns="91425" lIns="91425" spcFirstLastPara="1" rIns="91425" wrap="square" tIns="91425">
            <a:noAutofit/>
          </a:bodyPr>
          <a:lstStyle/>
          <a:p>
            <a:pPr indent="0" lvl="0" marL="457200" rtl="0" algn="l">
              <a:lnSpc>
                <a:spcPct val="107916"/>
              </a:lnSpc>
              <a:spcBef>
                <a:spcPts val="0"/>
              </a:spcBef>
              <a:spcAft>
                <a:spcPts val="0"/>
              </a:spcAft>
              <a:buNone/>
            </a:pPr>
            <a:r>
              <a:t/>
            </a:r>
            <a:endParaRPr sz="1100">
              <a:latin typeface="Calibri"/>
              <a:ea typeface="Calibri"/>
              <a:cs typeface="Calibri"/>
              <a:sym typeface="Calibri"/>
            </a:endParaRPr>
          </a:p>
          <a:p>
            <a:pPr indent="-323850" lvl="0" marL="457200" rtl="0" algn="l">
              <a:lnSpc>
                <a:spcPct val="107916"/>
              </a:lnSpc>
              <a:spcBef>
                <a:spcPts val="800"/>
              </a:spcBef>
              <a:spcAft>
                <a:spcPts val="0"/>
              </a:spcAft>
              <a:buSzPts val="1500"/>
              <a:buFont typeface="Calibri"/>
              <a:buChar char="●"/>
            </a:pPr>
            <a:r>
              <a:rPr b="1" lang="en" sz="1500">
                <a:latin typeface="Playfair Display"/>
                <a:ea typeface="Playfair Display"/>
                <a:cs typeface="Playfair Display"/>
                <a:sym typeface="Playfair Display"/>
              </a:rPr>
              <a:t>Be kind to our language. </a:t>
            </a:r>
            <a:r>
              <a:rPr lang="en" sz="1500">
                <a:latin typeface="Playfair Display"/>
                <a:ea typeface="Playfair Display"/>
                <a:cs typeface="Playfair Display"/>
                <a:sym typeface="Playfair Display"/>
              </a:rPr>
              <a:t>Avoid pronouncing the phrases everyone else does. Think up your own way of speaking, even if only to convey that thing you think everyone is saying. Make an effort to separate yourself from the internet. Read books.</a:t>
            </a:r>
            <a:endParaRPr sz="1500">
              <a:latin typeface="Playfair Display"/>
              <a:ea typeface="Playfair Display"/>
              <a:cs typeface="Playfair Display"/>
              <a:sym typeface="Playfair Display"/>
            </a:endParaRPr>
          </a:p>
          <a:p>
            <a:pPr indent="-323850" lvl="0" marL="457200" rtl="0" algn="l">
              <a:lnSpc>
                <a:spcPct val="107916"/>
              </a:lnSpc>
              <a:spcBef>
                <a:spcPts val="0"/>
              </a:spcBef>
              <a:spcAft>
                <a:spcPts val="0"/>
              </a:spcAft>
              <a:buSzPts val="1500"/>
              <a:buFont typeface="Calibri"/>
              <a:buChar char="●"/>
            </a:pPr>
            <a:r>
              <a:rPr b="1" lang="en" sz="1500">
                <a:latin typeface="Playfair Display"/>
                <a:ea typeface="Playfair Display"/>
                <a:cs typeface="Playfair Display"/>
                <a:sym typeface="Playfair Display"/>
              </a:rPr>
              <a:t>Believe in truth. </a:t>
            </a:r>
            <a:r>
              <a:rPr lang="en" sz="1500">
                <a:latin typeface="Playfair Display"/>
                <a:ea typeface="Playfair Display"/>
                <a:cs typeface="Playfair Display"/>
                <a:sym typeface="Playfair Display"/>
              </a:rPr>
              <a:t>To abandon facts is to abandon freedom. If nothing is true, then no one can criticize power because there is no basis upon which to do so. If nothing is true, then all is spectacle. The biggest wallet pays for the most blinding lights.</a:t>
            </a:r>
            <a:endParaRPr sz="1500">
              <a:latin typeface="Playfair Display"/>
              <a:ea typeface="Playfair Display"/>
              <a:cs typeface="Playfair Display"/>
              <a:sym typeface="Playfair Display"/>
            </a:endParaRPr>
          </a:p>
          <a:p>
            <a:pPr indent="-323850" lvl="0" marL="457200" rtl="0" algn="l">
              <a:lnSpc>
                <a:spcPct val="107916"/>
              </a:lnSpc>
              <a:spcBef>
                <a:spcPts val="0"/>
              </a:spcBef>
              <a:spcAft>
                <a:spcPts val="0"/>
              </a:spcAft>
              <a:buSzPts val="1500"/>
              <a:buFont typeface="Calibri"/>
              <a:buChar char="●"/>
            </a:pPr>
            <a:r>
              <a:rPr lang="en" sz="1500">
                <a:latin typeface="Playfair Display"/>
                <a:ea typeface="Playfair Display"/>
                <a:cs typeface="Playfair Display"/>
                <a:sym typeface="Playfair Display"/>
              </a:rPr>
              <a:t> </a:t>
            </a:r>
            <a:r>
              <a:rPr b="1" lang="en" sz="1500">
                <a:latin typeface="Playfair Display"/>
                <a:ea typeface="Playfair Display"/>
                <a:cs typeface="Playfair Display"/>
                <a:sym typeface="Playfair Display"/>
              </a:rPr>
              <a:t>Investigate. </a:t>
            </a:r>
            <a:r>
              <a:rPr lang="en" sz="1500">
                <a:latin typeface="Playfair Display"/>
                <a:ea typeface="Playfair Display"/>
                <a:cs typeface="Playfair Display"/>
                <a:sym typeface="Playfair Display"/>
              </a:rPr>
              <a:t>Figure things out for yourself. Spend more time with long articles. Subsidize investigative journalism by subscribing to print media. Realize that some of what is on the internet is there to harm you. Learn about sites that investigate propaganda campaigns (some of which come from abroad). Take responsibility for what you communicate to others.</a:t>
            </a:r>
            <a:endParaRPr sz="1500">
              <a:latin typeface="Playfair Display"/>
              <a:ea typeface="Playfair Display"/>
              <a:cs typeface="Playfair Display"/>
              <a:sym typeface="Playfair Display"/>
            </a:endParaRPr>
          </a:p>
          <a:p>
            <a:pPr indent="-323850" lvl="0" marL="457200" rtl="0" algn="l">
              <a:lnSpc>
                <a:spcPct val="107916"/>
              </a:lnSpc>
              <a:spcBef>
                <a:spcPts val="0"/>
              </a:spcBef>
              <a:spcAft>
                <a:spcPts val="0"/>
              </a:spcAft>
              <a:buSzPts val="1500"/>
              <a:buFont typeface="Calibri"/>
              <a:buChar char="●"/>
            </a:pPr>
            <a:r>
              <a:rPr b="1" lang="en" sz="1500">
                <a:latin typeface="Playfair Display"/>
                <a:ea typeface="Playfair Display"/>
                <a:cs typeface="Playfair Display"/>
                <a:sym typeface="Playfair Display"/>
              </a:rPr>
              <a:t>Learn from peers in other countries. </a:t>
            </a:r>
            <a:r>
              <a:rPr lang="en" sz="1500">
                <a:latin typeface="Playfair Display"/>
                <a:ea typeface="Playfair Display"/>
                <a:cs typeface="Playfair Display"/>
                <a:sym typeface="Playfair Display"/>
              </a:rPr>
              <a:t>Keep up your friendships abroad, or make new friends abroad. The present difficulties in the United States are an element of a larger trend.  And no country is going to find a solution by itself. Make sure you and your family have passports.</a:t>
            </a:r>
            <a:endParaRPr sz="1500">
              <a:latin typeface="Playfair Display"/>
              <a:ea typeface="Playfair Display"/>
              <a:cs typeface="Playfair Display"/>
              <a:sym typeface="Playfair Display"/>
            </a:endParaRPr>
          </a:p>
          <a:p>
            <a:pPr indent="0" lvl="0" marL="457200" rtl="0" algn="l">
              <a:lnSpc>
                <a:spcPct val="107916"/>
              </a:lnSpc>
              <a:spcBef>
                <a:spcPts val="800"/>
              </a:spcBef>
              <a:spcAft>
                <a:spcPts val="800"/>
              </a:spcAft>
              <a:buNone/>
            </a:pPr>
            <a:r>
              <a:t/>
            </a:r>
            <a:endParaRPr sz="1600">
              <a:latin typeface="Playfair Display"/>
              <a:ea typeface="Playfair Display"/>
              <a:cs typeface="Playfair Display"/>
              <a:sym typeface="Playfair Displ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8"/>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30" name="Google Shape;330;p58"/>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Defending Democracy</a:t>
            </a:r>
            <a:endParaRPr b="1">
              <a:latin typeface="Playfair Display"/>
              <a:ea typeface="Playfair Display"/>
              <a:cs typeface="Playfair Display"/>
              <a:sym typeface="Playfair Display"/>
            </a:endParaRPr>
          </a:p>
        </p:txBody>
      </p:sp>
      <p:sp>
        <p:nvSpPr>
          <p:cNvPr id="331" name="Google Shape;331;p58"/>
          <p:cNvSpPr txBox="1"/>
          <p:nvPr/>
        </p:nvSpPr>
        <p:spPr>
          <a:xfrm>
            <a:off x="352975" y="1091825"/>
            <a:ext cx="8097300" cy="3567900"/>
          </a:xfrm>
          <a:prstGeom prst="rect">
            <a:avLst/>
          </a:prstGeom>
          <a:noFill/>
          <a:ln>
            <a:noFill/>
          </a:ln>
        </p:spPr>
        <p:txBody>
          <a:bodyPr anchorCtr="0" anchor="t" bIns="91425" lIns="91425" spcFirstLastPara="1" rIns="91425" wrap="square" tIns="91425">
            <a:spAutoFit/>
          </a:bodyPr>
          <a:lstStyle/>
          <a:p>
            <a:pPr indent="-349218" lvl="0" marL="457200" marR="94882" rtl="0" algn="l">
              <a:lnSpc>
                <a:spcPct val="110205"/>
              </a:lnSpc>
              <a:spcBef>
                <a:spcPts val="28"/>
              </a:spcBef>
              <a:spcAft>
                <a:spcPts val="0"/>
              </a:spcAft>
              <a:buClr>
                <a:srgbClr val="595959"/>
              </a:buClr>
              <a:buSzPts val="1900"/>
              <a:buFont typeface="Playfair Display"/>
              <a:buChar char="●"/>
            </a:pPr>
            <a:r>
              <a:rPr lang="en" sz="1899">
                <a:solidFill>
                  <a:srgbClr val="595959"/>
                </a:solidFill>
                <a:latin typeface="Playfair Display"/>
                <a:ea typeface="Playfair Display"/>
                <a:cs typeface="Playfair Display"/>
                <a:sym typeface="Playfair Display"/>
              </a:rPr>
              <a:t>Resources to teach about democracy and authoritarianism in both historical and contemporary contexts </a:t>
            </a:r>
            <a:endParaRPr sz="1899">
              <a:solidFill>
                <a:srgbClr val="595959"/>
              </a:solidFill>
              <a:latin typeface="Playfair Display"/>
              <a:ea typeface="Playfair Display"/>
              <a:cs typeface="Playfair Display"/>
              <a:sym typeface="Playfair Display"/>
            </a:endParaRPr>
          </a:p>
          <a:p>
            <a:pPr indent="-349218" lvl="0" marL="457200" marR="315236" rtl="0" algn="l">
              <a:lnSpc>
                <a:spcPct val="110205"/>
              </a:lnSpc>
              <a:spcBef>
                <a:spcPts val="1000"/>
              </a:spcBef>
              <a:spcAft>
                <a:spcPts val="0"/>
              </a:spcAft>
              <a:buClr>
                <a:srgbClr val="595959"/>
              </a:buClr>
              <a:buSzPts val="1900"/>
              <a:buFont typeface="Playfair Display"/>
              <a:buChar char="●"/>
            </a:pPr>
            <a:r>
              <a:rPr lang="en" sz="1899">
                <a:solidFill>
                  <a:srgbClr val="595959"/>
                </a:solidFill>
                <a:latin typeface="Playfair Display"/>
                <a:ea typeface="Playfair Display"/>
                <a:cs typeface="Playfair Display"/>
                <a:sym typeface="Playfair Display"/>
              </a:rPr>
              <a:t>3 introductory lessons and 12 interactive lessons based on Snyder's </a:t>
            </a:r>
            <a:r>
              <a:rPr i="1" lang="en" sz="1899">
                <a:solidFill>
                  <a:srgbClr val="595959"/>
                </a:solidFill>
                <a:latin typeface="Playfair Display"/>
                <a:ea typeface="Playfair Display"/>
                <a:cs typeface="Playfair Display"/>
                <a:sym typeface="Playfair Display"/>
              </a:rPr>
              <a:t>On Tyranny: Twenty Lessons from the Twentieth Century </a:t>
            </a:r>
            <a:endParaRPr i="1" sz="1899">
              <a:solidFill>
                <a:srgbClr val="595959"/>
              </a:solidFill>
              <a:latin typeface="Playfair Display"/>
              <a:ea typeface="Playfair Display"/>
              <a:cs typeface="Playfair Display"/>
              <a:sym typeface="Playfair Display"/>
            </a:endParaRPr>
          </a:p>
          <a:p>
            <a:pPr indent="-349218" lvl="0" marL="457200" marR="188155" rtl="0" algn="l">
              <a:lnSpc>
                <a:spcPct val="110205"/>
              </a:lnSpc>
              <a:spcBef>
                <a:spcPts val="1000"/>
              </a:spcBef>
              <a:spcAft>
                <a:spcPts val="0"/>
              </a:spcAft>
              <a:buClr>
                <a:srgbClr val="595959"/>
              </a:buClr>
              <a:buSzPts val="1900"/>
              <a:buFont typeface="Playfair Display"/>
              <a:buChar char="●"/>
            </a:pPr>
            <a:r>
              <a:rPr lang="en" sz="1899">
                <a:solidFill>
                  <a:srgbClr val="595959"/>
                </a:solidFill>
                <a:latin typeface="Playfair Display"/>
                <a:ea typeface="Playfair Display"/>
                <a:cs typeface="Playfair Display"/>
                <a:sym typeface="Playfair Display"/>
              </a:rPr>
              <a:t>A human rights-based framework to examine local, national, and global issues </a:t>
            </a:r>
            <a:endParaRPr sz="1899">
              <a:solidFill>
                <a:srgbClr val="595959"/>
              </a:solidFill>
              <a:latin typeface="Playfair Display"/>
              <a:ea typeface="Playfair Display"/>
              <a:cs typeface="Playfair Display"/>
              <a:sym typeface="Playfair Display"/>
            </a:endParaRPr>
          </a:p>
          <a:p>
            <a:pPr indent="-349218" lvl="0" marL="457200" marR="133770" rtl="0" algn="l">
              <a:lnSpc>
                <a:spcPct val="110205"/>
              </a:lnSpc>
              <a:spcBef>
                <a:spcPts val="1000"/>
              </a:spcBef>
              <a:spcAft>
                <a:spcPts val="0"/>
              </a:spcAft>
              <a:buClr>
                <a:srgbClr val="595959"/>
              </a:buClr>
              <a:buSzPts val="1900"/>
              <a:buFont typeface="Playfair Display"/>
              <a:buChar char="●"/>
            </a:pPr>
            <a:r>
              <a:rPr lang="en" sz="1899">
                <a:solidFill>
                  <a:srgbClr val="595959"/>
                </a:solidFill>
                <a:latin typeface="Playfair Display"/>
                <a:ea typeface="Playfair Display"/>
                <a:cs typeface="Playfair Display"/>
                <a:sym typeface="Playfair Display"/>
              </a:rPr>
              <a:t>Additional resources for continued learning and engagement</a:t>
            </a:r>
            <a:endParaRPr sz="1899">
              <a:solidFill>
                <a:srgbClr val="595959"/>
              </a:solidFill>
              <a:latin typeface="Playfair Display"/>
              <a:ea typeface="Playfair Display"/>
              <a:cs typeface="Playfair Display"/>
              <a:sym typeface="Playfair Display"/>
            </a:endParaRPr>
          </a:p>
          <a:p>
            <a:pPr indent="-349218" lvl="0" marL="457200" marR="133770" rtl="0" algn="l">
              <a:lnSpc>
                <a:spcPct val="110205"/>
              </a:lnSpc>
              <a:spcBef>
                <a:spcPts val="1000"/>
              </a:spcBef>
              <a:spcAft>
                <a:spcPts val="1000"/>
              </a:spcAft>
              <a:buClr>
                <a:srgbClr val="595959"/>
              </a:buClr>
              <a:buSzPts val="1900"/>
              <a:buFont typeface="Playfair Display"/>
              <a:buChar char="●"/>
            </a:pPr>
            <a:r>
              <a:rPr lang="en" sz="1899">
                <a:solidFill>
                  <a:srgbClr val="595959"/>
                </a:solidFill>
                <a:latin typeface="Playfair Display"/>
                <a:ea typeface="Playfair Display"/>
                <a:cs typeface="Playfair Display"/>
                <a:sym typeface="Playfair Display"/>
              </a:rPr>
              <a:t>Practical suggestions for empowering students and participants to become human rights defenders</a:t>
            </a:r>
            <a:endParaRPr sz="1900">
              <a:latin typeface="Playfair Display"/>
              <a:ea typeface="Playfair Display"/>
              <a:cs typeface="Playfair Display"/>
              <a:sym typeface="Playfair Displa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9"/>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37" name="Google Shape;337;p59"/>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Strategies for Standing Up</a:t>
            </a:r>
            <a:endParaRPr b="1">
              <a:latin typeface="Playfair Display"/>
              <a:ea typeface="Playfair Display"/>
              <a:cs typeface="Playfair Display"/>
              <a:sym typeface="Playfair Display"/>
            </a:endParaRPr>
          </a:p>
        </p:txBody>
      </p:sp>
      <p:sp>
        <p:nvSpPr>
          <p:cNvPr id="338" name="Google Shape;338;p59"/>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l">
              <a:spcBef>
                <a:spcPts val="0"/>
              </a:spcBef>
              <a:spcAft>
                <a:spcPts val="0"/>
              </a:spcAft>
              <a:buNone/>
            </a:pPr>
            <a:r>
              <a:rPr lang="en" sz="2600">
                <a:latin typeface="Playfair Display"/>
                <a:ea typeface="Playfair Display"/>
                <a:cs typeface="Playfair Display"/>
                <a:sym typeface="Playfair Display"/>
              </a:rPr>
              <a:t>Nina 								Jake 							Saah</a:t>
            </a:r>
            <a:endParaRPr sz="26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60"/>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44" name="Google Shape;344;p60"/>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Small Group Strategy Building</a:t>
            </a:r>
            <a:endParaRPr b="1">
              <a:latin typeface="Playfair Display"/>
              <a:ea typeface="Playfair Display"/>
              <a:cs typeface="Playfair Display"/>
              <a:sym typeface="Playfair Display"/>
            </a:endParaRPr>
          </a:p>
        </p:txBody>
      </p:sp>
      <p:sp>
        <p:nvSpPr>
          <p:cNvPr id="345" name="Google Shape;345;p60"/>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u="sng">
                <a:latin typeface="Playfair Display"/>
                <a:ea typeface="Playfair Display"/>
                <a:cs typeface="Playfair Display"/>
                <a:sym typeface="Playfair Display"/>
              </a:rPr>
              <a:t>Guiding Questions:</a:t>
            </a:r>
            <a:endParaRPr b="1" sz="2000" u="sng">
              <a:latin typeface="Playfair Display"/>
              <a:ea typeface="Playfair Display"/>
              <a:cs typeface="Playfair Display"/>
              <a:sym typeface="Playfair Display"/>
            </a:endParaRPr>
          </a:p>
          <a:p>
            <a:pPr indent="0" lvl="0" marL="0" rtl="0" algn="l">
              <a:spcBef>
                <a:spcPts val="0"/>
              </a:spcBef>
              <a:spcAft>
                <a:spcPts val="0"/>
              </a:spcAft>
              <a:buNone/>
            </a:pPr>
            <a:r>
              <a:t/>
            </a:r>
            <a:endParaRPr b="1" sz="2000">
              <a:latin typeface="Playfair Display"/>
              <a:ea typeface="Playfair Display"/>
              <a:cs typeface="Playfair Display"/>
              <a:sym typeface="Playfair Display"/>
            </a:endParaRPr>
          </a:p>
          <a:p>
            <a:pPr indent="0" lvl="0" marL="0" rtl="0" algn="l">
              <a:spcBef>
                <a:spcPts val="0"/>
              </a:spcBef>
              <a:spcAft>
                <a:spcPts val="0"/>
              </a:spcAft>
              <a:buNone/>
            </a:pPr>
            <a:r>
              <a:rPr b="1" lang="en" sz="2000">
                <a:latin typeface="Playfair Display"/>
                <a:ea typeface="Playfair Display"/>
                <a:cs typeface="Playfair Display"/>
                <a:sym typeface="Playfair Display"/>
              </a:rPr>
              <a:t>Describe any human rights action strategies you have utilized in your work? </a:t>
            </a:r>
            <a:endParaRPr b="1" sz="2000">
              <a:latin typeface="Playfair Display"/>
              <a:ea typeface="Playfair Display"/>
              <a:cs typeface="Playfair Display"/>
              <a:sym typeface="Playfair Display"/>
            </a:endParaRPr>
          </a:p>
          <a:p>
            <a:pPr indent="0" lvl="0" marL="0" rtl="0" algn="l">
              <a:spcBef>
                <a:spcPts val="0"/>
              </a:spcBef>
              <a:spcAft>
                <a:spcPts val="0"/>
              </a:spcAft>
              <a:buNone/>
            </a:pPr>
            <a:r>
              <a:t/>
            </a:r>
            <a:endParaRPr b="1" sz="2000">
              <a:latin typeface="Playfair Display"/>
              <a:ea typeface="Playfair Display"/>
              <a:cs typeface="Playfair Display"/>
              <a:sym typeface="Playfair Display"/>
            </a:endParaRPr>
          </a:p>
          <a:p>
            <a:pPr indent="0" lvl="0" marL="0" rtl="0" algn="l">
              <a:spcBef>
                <a:spcPts val="0"/>
              </a:spcBef>
              <a:spcAft>
                <a:spcPts val="0"/>
              </a:spcAft>
              <a:buNone/>
            </a:pPr>
            <a:r>
              <a:rPr b="1" lang="en" sz="2000">
                <a:latin typeface="Playfair Display"/>
                <a:ea typeface="Playfair Display"/>
                <a:cs typeface="Playfair Display"/>
                <a:sym typeface="Playfair Display"/>
              </a:rPr>
              <a:t>What ideas or inspiration have been </a:t>
            </a:r>
            <a:r>
              <a:rPr b="1" lang="en" sz="2000">
                <a:latin typeface="Playfair Display"/>
                <a:ea typeface="Playfair Display"/>
                <a:cs typeface="Playfair Display"/>
                <a:sym typeface="Playfair Display"/>
              </a:rPr>
              <a:t>percolating</a:t>
            </a:r>
            <a:r>
              <a:rPr b="1" lang="en" sz="2000">
                <a:latin typeface="Playfair Display"/>
                <a:ea typeface="Playfair Display"/>
                <a:cs typeface="Playfair Display"/>
                <a:sym typeface="Playfair Display"/>
              </a:rPr>
              <a:t> that you want to try out?</a:t>
            </a:r>
            <a:endParaRPr b="1" sz="2000">
              <a:latin typeface="Playfair Display"/>
              <a:ea typeface="Playfair Display"/>
              <a:cs typeface="Playfair Display"/>
              <a:sym typeface="Playfair Display"/>
            </a:endParaRPr>
          </a:p>
          <a:p>
            <a:pPr indent="0" lvl="0" marL="0" rtl="0" algn="l">
              <a:spcBef>
                <a:spcPts val="0"/>
              </a:spcBef>
              <a:spcAft>
                <a:spcPts val="0"/>
              </a:spcAft>
              <a:buNone/>
            </a:pPr>
            <a:r>
              <a:t/>
            </a:r>
            <a:endParaRPr b="1" sz="2000">
              <a:latin typeface="Playfair Display"/>
              <a:ea typeface="Playfair Display"/>
              <a:cs typeface="Playfair Display"/>
              <a:sym typeface="Playfair Display"/>
            </a:endParaRPr>
          </a:p>
          <a:p>
            <a:pPr indent="0" lvl="0" marL="0" rtl="0" algn="l">
              <a:spcBef>
                <a:spcPts val="0"/>
              </a:spcBef>
              <a:spcAft>
                <a:spcPts val="0"/>
              </a:spcAft>
              <a:buNone/>
            </a:pPr>
            <a:r>
              <a:rPr b="1" lang="en" sz="2000">
                <a:latin typeface="Playfair Display"/>
                <a:ea typeface="Playfair Display"/>
                <a:cs typeface="Playfair Display"/>
                <a:sym typeface="Playfair Display"/>
              </a:rPr>
              <a:t>Where have you found hope and a sense of resilience? (Think about your work/professional life, or your personal life)</a:t>
            </a:r>
            <a:endParaRPr b="1" sz="2000">
              <a:latin typeface="Playfair Display"/>
              <a:ea typeface="Playfair Display"/>
              <a:cs typeface="Playfair Display"/>
              <a:sym typeface="Playfair Display"/>
            </a:endParaRPr>
          </a:p>
          <a:p>
            <a:pPr indent="0" lvl="0" marL="0" rtl="0" algn="l">
              <a:spcBef>
                <a:spcPts val="0"/>
              </a:spcBef>
              <a:spcAft>
                <a:spcPts val="0"/>
              </a:spcAft>
              <a:buNone/>
            </a:pPr>
            <a:r>
              <a:t/>
            </a:r>
            <a:endParaRPr b="1" sz="2000">
              <a:latin typeface="Playfair Display"/>
              <a:ea typeface="Playfair Display"/>
              <a:cs typeface="Playfair Display"/>
              <a:sym typeface="Playfair Display"/>
            </a:endParaRPr>
          </a:p>
          <a:p>
            <a:pPr indent="0" lvl="0" marL="0" rtl="0" algn="l">
              <a:spcBef>
                <a:spcPts val="0"/>
              </a:spcBef>
              <a:spcAft>
                <a:spcPts val="0"/>
              </a:spcAft>
              <a:buNone/>
            </a:pPr>
            <a:r>
              <a:t/>
            </a:r>
            <a:endParaRPr b="1" sz="20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ctr">
              <a:spcBef>
                <a:spcPts val="0"/>
              </a:spcBef>
              <a:spcAft>
                <a:spcPts val="0"/>
              </a:spcAft>
              <a:buNone/>
            </a:pPr>
            <a:r>
              <a:t/>
            </a:r>
            <a:endParaRPr sz="26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61"/>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51" name="Google Shape;351;p61"/>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Woven Teaching</a:t>
            </a:r>
            <a:endParaRPr b="1">
              <a:latin typeface="Playfair Display"/>
              <a:ea typeface="Playfair Display"/>
              <a:cs typeface="Playfair Display"/>
              <a:sym typeface="Playfair Display"/>
            </a:endParaRPr>
          </a:p>
        </p:txBody>
      </p:sp>
      <p:sp>
        <p:nvSpPr>
          <p:cNvPr id="352" name="Google Shape;352;p61"/>
          <p:cNvSpPr txBox="1"/>
          <p:nvPr/>
        </p:nvSpPr>
        <p:spPr>
          <a:xfrm>
            <a:off x="437050" y="1175900"/>
            <a:ext cx="7357500" cy="405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900">
                <a:latin typeface="Playfair Display"/>
                <a:ea typeface="Playfair Display"/>
                <a:cs typeface="Playfair Display"/>
                <a:sym typeface="Playfair Display"/>
              </a:rPr>
              <a:t>Woven Teaching exists to reduce obstacles for educators, in both traditional and non-traditional settings, to effectively teach about human rights and to support their learners in becoming part of an engaged, active global citizenry advocating for and protecting universal human rights.  We believe that personal knowledge or access to resources should not be a limiting factor in an educators’ ability to teach about universal human rights and to support students to be human rights defenders.</a:t>
            </a:r>
            <a:br>
              <a:rPr lang="en" sz="1900">
                <a:latin typeface="Playfair Display"/>
                <a:ea typeface="Playfair Display"/>
                <a:cs typeface="Playfair Display"/>
                <a:sym typeface="Playfair Display"/>
              </a:rPr>
            </a:br>
            <a:endParaRPr sz="1900">
              <a:latin typeface="Playfair Display"/>
              <a:ea typeface="Playfair Display"/>
              <a:cs typeface="Playfair Display"/>
              <a:sym typeface="Playfair Display"/>
            </a:endParaRPr>
          </a:p>
          <a:p>
            <a:pPr indent="0" lvl="0" marL="0" rtl="0" algn="l">
              <a:lnSpc>
                <a:spcPct val="115000"/>
              </a:lnSpc>
              <a:spcBef>
                <a:spcPts val="1200"/>
              </a:spcBef>
              <a:spcAft>
                <a:spcPts val="1200"/>
              </a:spcAft>
              <a:buNone/>
            </a:pPr>
            <a:br>
              <a:rPr lang="en" sz="1900">
                <a:latin typeface="Playfair Display"/>
                <a:ea typeface="Playfair Display"/>
                <a:cs typeface="Playfair Display"/>
                <a:sym typeface="Playfair Display"/>
              </a:rPr>
            </a:br>
            <a:endParaRPr sz="2300">
              <a:latin typeface="Playfair Display"/>
              <a:ea typeface="Playfair Display"/>
              <a:cs typeface="Playfair Display"/>
              <a:sym typeface="Playfair Display"/>
            </a:endParaRPr>
          </a:p>
        </p:txBody>
      </p:sp>
      <p:pic>
        <p:nvPicPr>
          <p:cNvPr id="353" name="Google Shape;353;p61" title="wt-logo_inline-color.png"/>
          <p:cNvPicPr preferRelativeResize="0"/>
          <p:nvPr/>
        </p:nvPicPr>
        <p:blipFill>
          <a:blip r:embed="rId3">
            <a:alphaModFix/>
          </a:blip>
          <a:stretch>
            <a:fillRect/>
          </a:stretch>
        </p:blipFill>
        <p:spPr>
          <a:xfrm>
            <a:off x="7478577" y="4527101"/>
            <a:ext cx="1531400" cy="507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62"/>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59" name="Google Shape;359;p62"/>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Woven Teaching</a:t>
            </a:r>
            <a:endParaRPr b="1">
              <a:latin typeface="Playfair Display"/>
              <a:ea typeface="Playfair Display"/>
              <a:cs typeface="Playfair Display"/>
              <a:sym typeface="Playfair Display"/>
            </a:endParaRPr>
          </a:p>
        </p:txBody>
      </p:sp>
      <p:sp>
        <p:nvSpPr>
          <p:cNvPr id="360" name="Google Shape;360;p62"/>
          <p:cNvSpPr txBox="1"/>
          <p:nvPr/>
        </p:nvSpPr>
        <p:spPr>
          <a:xfrm>
            <a:off x="437050" y="1175900"/>
            <a:ext cx="7357500" cy="415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latin typeface="Playfair Display"/>
                <a:ea typeface="Playfair Display"/>
                <a:cs typeface="Playfair Display"/>
                <a:sym typeface="Playfair Display"/>
              </a:rPr>
              <a:t>Pr</a:t>
            </a:r>
            <a:r>
              <a:rPr b="1" lang="en" sz="1900">
                <a:latin typeface="Playfair Display"/>
                <a:ea typeface="Playfair Display"/>
                <a:cs typeface="Playfair Display"/>
                <a:sym typeface="Playfair Display"/>
              </a:rPr>
              <a:t>actical help for teaching ethically &amp; effectively</a:t>
            </a:r>
            <a:endParaRPr b="1" sz="1900">
              <a:latin typeface="Playfair Display"/>
              <a:ea typeface="Playfair Display"/>
              <a:cs typeface="Playfair Display"/>
              <a:sym typeface="Playfair Display"/>
            </a:endParaRPr>
          </a:p>
          <a:p>
            <a:pPr indent="0" lvl="0" marL="0" rtl="0" algn="l">
              <a:spcBef>
                <a:spcPts val="0"/>
              </a:spcBef>
              <a:spcAft>
                <a:spcPts val="0"/>
              </a:spcAft>
              <a:buNone/>
            </a:pPr>
            <a:r>
              <a:t/>
            </a:r>
            <a:endParaRPr sz="1900">
              <a:latin typeface="Playfair Display"/>
              <a:ea typeface="Playfair Display"/>
              <a:cs typeface="Playfair Display"/>
              <a:sym typeface="Playfair Display"/>
            </a:endParaRPr>
          </a:p>
          <a:p>
            <a:pPr indent="-349250" lvl="0" marL="914400" rtl="0" algn="l">
              <a:spcBef>
                <a:spcPts val="0"/>
              </a:spcBef>
              <a:spcAft>
                <a:spcPts val="0"/>
              </a:spcAft>
              <a:buSzPts val="1900"/>
              <a:buFont typeface="Playfair Display"/>
              <a:buChar char="●"/>
            </a:pPr>
            <a:r>
              <a:rPr lang="en" sz="1900">
                <a:latin typeface="Playfair Display"/>
                <a:ea typeface="Playfair Display"/>
                <a:cs typeface="Playfair Display"/>
                <a:sym typeface="Playfair Display"/>
              </a:rPr>
              <a:t>Free and accessible lessons for educators that highlight our global connectedness and examples of human rights defenders in action</a:t>
            </a:r>
            <a:endParaRPr sz="1900">
              <a:latin typeface="Playfair Display"/>
              <a:ea typeface="Playfair Display"/>
              <a:cs typeface="Playfair Display"/>
              <a:sym typeface="Playfair Display"/>
            </a:endParaRPr>
          </a:p>
          <a:p>
            <a:pPr indent="-349250" lvl="0" marL="914400" rtl="0" algn="l">
              <a:spcBef>
                <a:spcPts val="0"/>
              </a:spcBef>
              <a:spcAft>
                <a:spcPts val="0"/>
              </a:spcAft>
              <a:buSzPts val="1900"/>
              <a:buFont typeface="Playfair Display"/>
              <a:buChar char="●"/>
            </a:pPr>
            <a:r>
              <a:rPr lang="en" sz="1900" u="sng">
                <a:solidFill>
                  <a:srgbClr val="46818E"/>
                </a:solidFill>
                <a:latin typeface="Playfair Display"/>
                <a:ea typeface="Playfair Display"/>
                <a:cs typeface="Playfair Display"/>
                <a:sym typeface="Playfair Display"/>
                <a:hlinkClick r:id="rId3">
                  <a:extLst>
                    <a:ext uri="{A12FA001-AC4F-418D-AE19-62706E023703}">
                      <ahyp:hlinkClr val="tx"/>
                    </a:ext>
                  </a:extLst>
                </a:hlinkClick>
              </a:rPr>
              <a:t>Timeline of Human Rights History</a:t>
            </a:r>
            <a:endParaRPr sz="1900">
              <a:solidFill>
                <a:srgbClr val="46818E"/>
              </a:solidFill>
              <a:latin typeface="Playfair Display"/>
              <a:ea typeface="Playfair Display"/>
              <a:cs typeface="Playfair Display"/>
              <a:sym typeface="Playfair Display"/>
            </a:endParaRPr>
          </a:p>
          <a:p>
            <a:pPr indent="-349250" lvl="0" marL="914400" rtl="0" algn="l">
              <a:spcBef>
                <a:spcPts val="0"/>
              </a:spcBef>
              <a:spcAft>
                <a:spcPts val="0"/>
              </a:spcAft>
              <a:buSzPts val="1900"/>
              <a:buFont typeface="Playfair Display"/>
              <a:buChar char="●"/>
            </a:pPr>
            <a:r>
              <a:rPr lang="en" sz="1900">
                <a:latin typeface="Playfair Display"/>
                <a:ea typeface="Playfair Display"/>
                <a:cs typeface="Playfair Display"/>
                <a:sym typeface="Playfair Display"/>
              </a:rPr>
              <a:t>Online and in-person</a:t>
            </a:r>
            <a:r>
              <a:rPr lang="en" sz="1900">
                <a:latin typeface="Playfair Display"/>
                <a:ea typeface="Playfair Display"/>
                <a:cs typeface="Playfair Display"/>
                <a:sym typeface="Playfair Display"/>
              </a:rPr>
              <a:t> workshops for educators</a:t>
            </a:r>
            <a:endParaRPr sz="1900">
              <a:latin typeface="Playfair Display"/>
              <a:ea typeface="Playfair Display"/>
              <a:cs typeface="Playfair Display"/>
              <a:sym typeface="Playfair Display"/>
            </a:endParaRPr>
          </a:p>
          <a:p>
            <a:pPr indent="-349250" lvl="0" marL="914400" rtl="0" algn="l">
              <a:spcBef>
                <a:spcPts val="0"/>
              </a:spcBef>
              <a:spcAft>
                <a:spcPts val="0"/>
              </a:spcAft>
              <a:buSzPts val="1900"/>
              <a:buFont typeface="Playfair Display"/>
              <a:buChar char="●"/>
            </a:pPr>
            <a:r>
              <a:rPr lang="en" sz="1900">
                <a:latin typeface="Playfair Display"/>
                <a:ea typeface="Playfair Display"/>
                <a:cs typeface="Playfair Display"/>
                <a:sym typeface="Playfair Display"/>
              </a:rPr>
              <a:t>Human Rights Education</a:t>
            </a:r>
            <a:endParaRPr sz="1900">
              <a:latin typeface="Playfair Display"/>
              <a:ea typeface="Playfair Display"/>
              <a:cs typeface="Playfair Display"/>
              <a:sym typeface="Playfair Display"/>
            </a:endParaRPr>
          </a:p>
          <a:p>
            <a:pPr indent="-349250" lvl="0" marL="914400" rtl="0" algn="l">
              <a:spcBef>
                <a:spcPts val="0"/>
              </a:spcBef>
              <a:spcAft>
                <a:spcPts val="0"/>
              </a:spcAft>
              <a:buSzPts val="1900"/>
              <a:buFont typeface="Playfair Display"/>
              <a:buChar char="●"/>
            </a:pPr>
            <a:r>
              <a:rPr lang="en" sz="1900">
                <a:latin typeface="Playfair Display"/>
                <a:ea typeface="Playfair Display"/>
                <a:cs typeface="Playfair Display"/>
                <a:sym typeface="Playfair Display"/>
              </a:rPr>
              <a:t>Resources with historical and contemporary perspectives and geographic diversity</a:t>
            </a:r>
            <a:endParaRPr sz="1900">
              <a:latin typeface="Playfair Display"/>
              <a:ea typeface="Playfair Display"/>
              <a:cs typeface="Playfair Display"/>
              <a:sym typeface="Playfair Display"/>
            </a:endParaRPr>
          </a:p>
          <a:p>
            <a:pPr indent="0" lvl="0" marL="457200" marR="0" rtl="0" algn="l">
              <a:lnSpc>
                <a:spcPct val="115000"/>
              </a:lnSpc>
              <a:spcBef>
                <a:spcPts val="0"/>
              </a:spcBef>
              <a:spcAft>
                <a:spcPts val="0"/>
              </a:spcAft>
              <a:buNone/>
            </a:pPr>
            <a:r>
              <a:t/>
            </a:r>
            <a:endParaRPr sz="19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a:p>
            <a:pPr indent="0" lvl="0" marL="0" rtl="0" algn="ctr">
              <a:spcBef>
                <a:spcPts val="0"/>
              </a:spcBef>
              <a:spcAft>
                <a:spcPts val="0"/>
              </a:spcAft>
              <a:buNone/>
            </a:pPr>
            <a:r>
              <a:t/>
            </a:r>
            <a:endParaRPr sz="2300">
              <a:latin typeface="Playfair Display"/>
              <a:ea typeface="Playfair Display"/>
              <a:cs typeface="Playfair Display"/>
              <a:sym typeface="Playfair Display"/>
            </a:endParaRPr>
          </a:p>
        </p:txBody>
      </p:sp>
      <p:pic>
        <p:nvPicPr>
          <p:cNvPr id="361" name="Google Shape;361;p62" title="wt-logo_inline-color.png"/>
          <p:cNvPicPr preferRelativeResize="0"/>
          <p:nvPr/>
        </p:nvPicPr>
        <p:blipFill>
          <a:blip r:embed="rId4">
            <a:alphaModFix/>
          </a:blip>
          <a:stretch>
            <a:fillRect/>
          </a:stretch>
        </p:blipFill>
        <p:spPr>
          <a:xfrm>
            <a:off x="7478577" y="4527101"/>
            <a:ext cx="1531400" cy="5072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63"/>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67" name="Google Shape;367;p63"/>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Woven Teaching</a:t>
            </a:r>
            <a:endParaRPr b="1">
              <a:latin typeface="Playfair Display"/>
              <a:ea typeface="Playfair Display"/>
              <a:cs typeface="Playfair Display"/>
              <a:sym typeface="Playfair Display"/>
            </a:endParaRPr>
          </a:p>
        </p:txBody>
      </p:sp>
      <p:sp>
        <p:nvSpPr>
          <p:cNvPr id="368" name="Google Shape;368;p63"/>
          <p:cNvSpPr txBox="1"/>
          <p:nvPr/>
        </p:nvSpPr>
        <p:spPr>
          <a:xfrm>
            <a:off x="352975" y="1091825"/>
            <a:ext cx="8097300" cy="477000"/>
          </a:xfrm>
          <a:prstGeom prst="rect">
            <a:avLst/>
          </a:prstGeom>
          <a:noFill/>
          <a:ln>
            <a:noFill/>
          </a:ln>
        </p:spPr>
        <p:txBody>
          <a:bodyPr anchorCtr="0" anchor="t" bIns="91425" lIns="91425" spcFirstLastPara="1" rIns="91425" wrap="square" tIns="91425">
            <a:spAutoFit/>
          </a:bodyPr>
          <a:lstStyle/>
          <a:p>
            <a:pPr indent="0" lvl="0" marL="0" marR="133770" rtl="0" algn="l">
              <a:lnSpc>
                <a:spcPct val="110205"/>
              </a:lnSpc>
              <a:spcBef>
                <a:spcPts val="59"/>
              </a:spcBef>
              <a:spcAft>
                <a:spcPts val="1000"/>
              </a:spcAft>
              <a:buNone/>
            </a:pPr>
            <a:r>
              <a:t/>
            </a:r>
            <a:endParaRPr sz="1900">
              <a:latin typeface="Playfair Display"/>
              <a:ea typeface="Playfair Display"/>
              <a:cs typeface="Playfair Display"/>
              <a:sym typeface="Playfair Display"/>
            </a:endParaRPr>
          </a:p>
        </p:txBody>
      </p:sp>
      <p:sp>
        <p:nvSpPr>
          <p:cNvPr id="369" name="Google Shape;369;p63"/>
          <p:cNvSpPr txBox="1"/>
          <p:nvPr/>
        </p:nvSpPr>
        <p:spPr>
          <a:xfrm>
            <a:off x="1230775" y="2335675"/>
            <a:ext cx="5404200" cy="18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layfair Display"/>
              <a:ea typeface="Playfair Display"/>
              <a:cs typeface="Playfair Display"/>
              <a:sym typeface="Playfair Display"/>
            </a:endParaRPr>
          </a:p>
        </p:txBody>
      </p:sp>
      <p:pic>
        <p:nvPicPr>
          <p:cNvPr id="370" name="Google Shape;370;p63"/>
          <p:cNvPicPr preferRelativeResize="0"/>
          <p:nvPr/>
        </p:nvPicPr>
        <p:blipFill>
          <a:blip r:embed="rId3">
            <a:alphaModFix/>
          </a:blip>
          <a:stretch>
            <a:fillRect/>
          </a:stretch>
        </p:blipFill>
        <p:spPr>
          <a:xfrm>
            <a:off x="3454960" y="1086550"/>
            <a:ext cx="2428825" cy="3142298"/>
          </a:xfrm>
          <a:prstGeom prst="rect">
            <a:avLst/>
          </a:prstGeom>
          <a:noFill/>
          <a:ln cap="flat" cmpd="sng" w="9525">
            <a:solidFill>
              <a:schemeClr val="dk2"/>
            </a:solidFill>
            <a:prstDash val="solid"/>
            <a:round/>
            <a:headEnd len="sm" w="sm" type="none"/>
            <a:tailEnd len="sm" w="sm" type="none"/>
          </a:ln>
        </p:spPr>
      </p:pic>
      <p:pic>
        <p:nvPicPr>
          <p:cNvPr id="371" name="Google Shape;371;p63"/>
          <p:cNvPicPr preferRelativeResize="0"/>
          <p:nvPr/>
        </p:nvPicPr>
        <p:blipFill rotWithShape="1">
          <a:blip r:embed="rId4">
            <a:alphaModFix/>
          </a:blip>
          <a:srcRect b="0" l="0" r="0" t="0"/>
          <a:stretch/>
        </p:blipFill>
        <p:spPr>
          <a:xfrm>
            <a:off x="659535" y="1086550"/>
            <a:ext cx="2428825" cy="3142298"/>
          </a:xfrm>
          <a:prstGeom prst="rect">
            <a:avLst/>
          </a:prstGeom>
          <a:noFill/>
          <a:ln cap="flat" cmpd="sng" w="9525">
            <a:solidFill>
              <a:schemeClr val="dk2"/>
            </a:solidFill>
            <a:prstDash val="solid"/>
            <a:round/>
            <a:headEnd len="sm" w="sm" type="none"/>
            <a:tailEnd len="sm" w="sm" type="none"/>
          </a:ln>
        </p:spPr>
      </p:pic>
      <p:pic>
        <p:nvPicPr>
          <p:cNvPr id="372" name="Google Shape;372;p63"/>
          <p:cNvPicPr preferRelativeResize="0"/>
          <p:nvPr/>
        </p:nvPicPr>
        <p:blipFill>
          <a:blip r:embed="rId5">
            <a:alphaModFix/>
          </a:blip>
          <a:stretch>
            <a:fillRect/>
          </a:stretch>
        </p:blipFill>
        <p:spPr>
          <a:xfrm>
            <a:off x="6250372" y="1086550"/>
            <a:ext cx="2428826" cy="3145457"/>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64"/>
          <p:cNvSpPr/>
          <p:nvPr/>
        </p:nvSpPr>
        <p:spPr>
          <a:xfrm>
            <a:off x="0" y="-7"/>
            <a:ext cx="91440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78" name="Google Shape;378;p64"/>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a:solidFill>
                  <a:srgbClr val="FFFFFF"/>
                </a:solidFill>
                <a:latin typeface="Playfair Display"/>
                <a:ea typeface="Playfair Display"/>
                <a:cs typeface="Playfair Display"/>
                <a:sym typeface="Playfair Display"/>
              </a:rPr>
              <a:t>Woven Teaching Resources</a:t>
            </a:r>
            <a:endParaRPr b="1">
              <a:latin typeface="Playfair Display"/>
              <a:ea typeface="Playfair Display"/>
              <a:cs typeface="Playfair Display"/>
              <a:sym typeface="Playfair Display"/>
            </a:endParaRPr>
          </a:p>
        </p:txBody>
      </p:sp>
      <p:sp>
        <p:nvSpPr>
          <p:cNvPr id="379" name="Google Shape;379;p64"/>
          <p:cNvSpPr txBox="1"/>
          <p:nvPr/>
        </p:nvSpPr>
        <p:spPr>
          <a:xfrm>
            <a:off x="411825" y="1142275"/>
            <a:ext cx="73575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300">
              <a:latin typeface="Playfair Display"/>
              <a:ea typeface="Playfair Display"/>
              <a:cs typeface="Playfair Display"/>
              <a:sym typeface="Playfair Display"/>
            </a:endParaRPr>
          </a:p>
        </p:txBody>
      </p:sp>
      <p:pic>
        <p:nvPicPr>
          <p:cNvPr id="380" name="Google Shape;380;p64">
            <a:hlinkClick r:id="rId3"/>
          </p:cNvPr>
          <p:cNvPicPr preferRelativeResize="0"/>
          <p:nvPr/>
        </p:nvPicPr>
        <p:blipFill>
          <a:blip r:embed="rId4">
            <a:alphaModFix/>
          </a:blip>
          <a:stretch>
            <a:fillRect/>
          </a:stretch>
        </p:blipFill>
        <p:spPr>
          <a:xfrm>
            <a:off x="493525" y="1017125"/>
            <a:ext cx="3235974" cy="4646723"/>
          </a:xfrm>
          <a:prstGeom prst="rect">
            <a:avLst/>
          </a:prstGeom>
          <a:noFill/>
          <a:ln>
            <a:noFill/>
          </a:ln>
        </p:spPr>
      </p:pic>
      <p:pic>
        <p:nvPicPr>
          <p:cNvPr id="381" name="Google Shape;381;p64" title="wt-logo_inline-color.png"/>
          <p:cNvPicPr preferRelativeResize="0"/>
          <p:nvPr/>
        </p:nvPicPr>
        <p:blipFill>
          <a:blip r:embed="rId5">
            <a:alphaModFix/>
          </a:blip>
          <a:stretch>
            <a:fillRect/>
          </a:stretch>
        </p:blipFill>
        <p:spPr>
          <a:xfrm>
            <a:off x="7478577" y="4527101"/>
            <a:ext cx="1531400" cy="507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65"/>
          <p:cNvSpPr/>
          <p:nvPr/>
        </p:nvSpPr>
        <p:spPr>
          <a:xfrm>
            <a:off x="119401" y="4179525"/>
            <a:ext cx="8905200" cy="846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87" name="Google Shape;387;p65"/>
          <p:cNvSpPr txBox="1"/>
          <p:nvPr>
            <p:ph type="title"/>
          </p:nvPr>
        </p:nvSpPr>
        <p:spPr>
          <a:xfrm>
            <a:off x="311699" y="43166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Overview of Human Rights Educators USA</a:t>
            </a:r>
            <a:endParaRPr/>
          </a:p>
        </p:txBody>
      </p:sp>
      <p:pic>
        <p:nvPicPr>
          <p:cNvPr id="388" name="Google Shape;388;p65"/>
          <p:cNvPicPr preferRelativeResize="0"/>
          <p:nvPr/>
        </p:nvPicPr>
        <p:blipFill>
          <a:blip r:embed="rId3">
            <a:alphaModFix/>
          </a:blip>
          <a:stretch>
            <a:fillRect/>
          </a:stretch>
        </p:blipFill>
        <p:spPr>
          <a:xfrm>
            <a:off x="152400" y="152400"/>
            <a:ext cx="8811325" cy="387472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66"/>
          <p:cNvSpPr/>
          <p:nvPr/>
        </p:nvSpPr>
        <p:spPr>
          <a:xfrm>
            <a:off x="43800" y="4283800"/>
            <a:ext cx="9144000" cy="840900"/>
          </a:xfrm>
          <a:prstGeom prst="rect">
            <a:avLst/>
          </a:prstGeom>
          <a:noFill/>
          <a:ln>
            <a:noFill/>
          </a:ln>
        </p:spPr>
        <p:txBody>
          <a:bodyPr anchorCtr="0" anchor="t" bIns="45700" lIns="45700" spcFirstLastPara="1" rIns="45700" wrap="square" tIns="45700">
            <a:noAutofit/>
          </a:bodyPr>
          <a:lstStyle/>
          <a:p>
            <a:pPr indent="0" lvl="0" marL="0" rtl="0" algn="l">
              <a:spcBef>
                <a:spcPts val="1000"/>
              </a:spcBef>
              <a:spcAft>
                <a:spcPts val="0"/>
              </a:spcAft>
              <a:buNone/>
            </a:pPr>
            <a:r>
              <a:rPr b="1" lang="en" sz="1800">
                <a:solidFill>
                  <a:srgbClr val="464646"/>
                </a:solidFill>
                <a:highlight>
                  <a:srgbClr val="FFFFFF"/>
                </a:highlight>
                <a:latin typeface="Open Sans"/>
                <a:ea typeface="Open Sans"/>
                <a:cs typeface="Open Sans"/>
                <a:sym typeface="Open Sans"/>
              </a:rPr>
              <a:t>Human Rights Educators USA (HRE USA) is a collaborative network to learn, teach, organize, advocate, and innovate for human rights education in the United States.</a:t>
            </a:r>
            <a:endParaRPr b="1" i="0" sz="18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Helvetica Neue"/>
              <a:buNone/>
            </a:pPr>
            <a:r>
              <a:t/>
            </a:r>
            <a:endParaRPr b="0" i="0" sz="2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Helvetica Neue"/>
              <a:buNone/>
            </a:pPr>
            <a:r>
              <a:t/>
            </a:r>
            <a:endParaRPr b="0" i="0" sz="2000" u="none" cap="none" strike="noStrike">
              <a:solidFill>
                <a:srgbClr val="000000"/>
              </a:solidFill>
              <a:latin typeface="Helvetica Neue"/>
              <a:ea typeface="Helvetica Neue"/>
              <a:cs typeface="Helvetica Neue"/>
              <a:sym typeface="Helvetica Neue"/>
            </a:endParaRPr>
          </a:p>
        </p:txBody>
      </p:sp>
      <p:sp>
        <p:nvSpPr>
          <p:cNvPr id="394" name="Google Shape;394;p66"/>
          <p:cNvSpPr/>
          <p:nvPr/>
        </p:nvSpPr>
        <p:spPr>
          <a:xfrm>
            <a:off x="0" y="-6350"/>
            <a:ext cx="9231600" cy="8409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395" name="Google Shape;395;p66"/>
          <p:cNvSpPr txBox="1"/>
          <p:nvPr>
            <p:ph type="title"/>
          </p:nvPr>
        </p:nvSpPr>
        <p:spPr>
          <a:xfrm>
            <a:off x="133899" y="127813"/>
            <a:ext cx="8520602"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Our Mission</a:t>
            </a:r>
            <a:endParaRPr/>
          </a:p>
        </p:txBody>
      </p:sp>
      <p:pic>
        <p:nvPicPr>
          <p:cNvPr id="396" name="Google Shape;396;p66"/>
          <p:cNvPicPr preferRelativeResize="0"/>
          <p:nvPr/>
        </p:nvPicPr>
        <p:blipFill>
          <a:blip r:embed="rId3">
            <a:alphaModFix/>
          </a:blip>
          <a:stretch>
            <a:fillRect/>
          </a:stretch>
        </p:blipFill>
        <p:spPr>
          <a:xfrm>
            <a:off x="4658725" y="807475"/>
            <a:ext cx="4572774" cy="3315225"/>
          </a:xfrm>
          <a:prstGeom prst="rect">
            <a:avLst/>
          </a:prstGeom>
          <a:noFill/>
          <a:ln>
            <a:noFill/>
          </a:ln>
        </p:spPr>
      </p:pic>
      <p:pic>
        <p:nvPicPr>
          <p:cNvPr id="397" name="Google Shape;397;p66"/>
          <p:cNvPicPr preferRelativeResize="0"/>
          <p:nvPr/>
        </p:nvPicPr>
        <p:blipFill>
          <a:blip r:embed="rId4">
            <a:alphaModFix/>
          </a:blip>
          <a:stretch>
            <a:fillRect/>
          </a:stretch>
        </p:blipFill>
        <p:spPr>
          <a:xfrm>
            <a:off x="0" y="834550"/>
            <a:ext cx="4658724" cy="331523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67"/>
          <p:cNvSpPr/>
          <p:nvPr/>
        </p:nvSpPr>
        <p:spPr>
          <a:xfrm>
            <a:off x="313275" y="989750"/>
            <a:ext cx="8986200" cy="38571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b="1" i="0" lang="en" sz="1800" u="none" cap="none" strike="noStrike">
                <a:solidFill>
                  <a:srgbClr val="000000"/>
                </a:solidFill>
                <a:latin typeface="Helvetica Neue"/>
                <a:ea typeface="Helvetica Neue"/>
                <a:cs typeface="Helvetica Neue"/>
                <a:sym typeface="Helvetica Neue"/>
              </a:rPr>
              <a:t>To fulfill our mission, HRE USA works to:</a:t>
            </a:r>
            <a:endParaRPr b="1" i="0" sz="1800" u="none" cap="none" strike="noStrike">
              <a:solidFill>
                <a:srgbClr val="000000"/>
              </a:solidFill>
              <a:latin typeface="Helvetica Neue"/>
              <a:ea typeface="Helvetica Neue"/>
              <a:cs typeface="Helvetica Neue"/>
              <a:sym typeface="Helvetica Neue"/>
            </a:endParaRPr>
          </a:p>
          <a:p>
            <a:pPr indent="-342900" lvl="0" marL="457200" marR="0" rtl="0" algn="l">
              <a:lnSpc>
                <a:spcPct val="100000"/>
              </a:lnSpc>
              <a:spcBef>
                <a:spcPts val="1000"/>
              </a:spcBef>
              <a:spcAft>
                <a:spcPts val="0"/>
              </a:spcAft>
              <a:buClr>
                <a:srgbClr val="000000"/>
              </a:buClr>
              <a:buSzPts val="1800"/>
              <a:buFont typeface="Helvetica Neue"/>
              <a:buChar char="●"/>
            </a:pPr>
            <a:r>
              <a:rPr b="0" i="0" lang="en" sz="1800" u="none" cap="none" strike="noStrike">
                <a:solidFill>
                  <a:srgbClr val="000000"/>
                </a:solidFill>
                <a:latin typeface="Helvetica Neue"/>
                <a:ea typeface="Helvetica Neue"/>
                <a:cs typeface="Helvetica Neue"/>
                <a:sym typeface="Helvetica Neue"/>
              </a:rPr>
              <a:t>Integrate human rights standards </a:t>
            </a:r>
            <a:endParaRPr b="0" i="0" sz="1800" u="none" cap="none" strike="noStrike">
              <a:solidFill>
                <a:srgbClr val="000000"/>
              </a:solidFill>
              <a:latin typeface="Helvetica Neue"/>
              <a:ea typeface="Helvetica Neue"/>
              <a:cs typeface="Helvetica Neue"/>
              <a:sym typeface="Helvetica Neue"/>
            </a:endParaRPr>
          </a:p>
          <a:p>
            <a:pPr indent="-342900" lvl="0" marL="457200" marR="0" rtl="0" algn="l">
              <a:lnSpc>
                <a:spcPct val="100000"/>
              </a:lnSpc>
              <a:spcBef>
                <a:spcPts val="1000"/>
              </a:spcBef>
              <a:spcAft>
                <a:spcPts val="0"/>
              </a:spcAft>
              <a:buClr>
                <a:srgbClr val="000000"/>
              </a:buClr>
              <a:buSzPts val="1800"/>
              <a:buFont typeface="Helvetica Neue"/>
              <a:buChar char="●"/>
            </a:pPr>
            <a:r>
              <a:rPr b="0" i="0" lang="en" sz="1800" u="none" cap="none" strike="noStrike">
                <a:solidFill>
                  <a:srgbClr val="000000"/>
                </a:solidFill>
                <a:latin typeface="Helvetica Neue"/>
                <a:ea typeface="Helvetica Neue"/>
                <a:cs typeface="Helvetica Neue"/>
                <a:sym typeface="Helvetica Neue"/>
              </a:rPr>
              <a:t>Promote national and regional policies that support HRE</a:t>
            </a:r>
            <a:endParaRPr b="0" i="0" sz="1800" u="none" cap="none" strike="noStrike">
              <a:solidFill>
                <a:srgbClr val="000000"/>
              </a:solidFill>
              <a:latin typeface="Helvetica Neue"/>
              <a:ea typeface="Helvetica Neue"/>
              <a:cs typeface="Helvetica Neue"/>
              <a:sym typeface="Helvetica Neue"/>
            </a:endParaRPr>
          </a:p>
          <a:p>
            <a:pPr indent="-342900" lvl="0" marL="457200" marR="0" rtl="0" algn="l">
              <a:lnSpc>
                <a:spcPct val="100000"/>
              </a:lnSpc>
              <a:spcBef>
                <a:spcPts val="1000"/>
              </a:spcBef>
              <a:spcAft>
                <a:spcPts val="0"/>
              </a:spcAft>
              <a:buClr>
                <a:srgbClr val="000000"/>
              </a:buClr>
              <a:buSzPts val="1800"/>
              <a:buFont typeface="Helvetica Neue"/>
              <a:buChar char="●"/>
            </a:pPr>
            <a:r>
              <a:rPr b="0" i="0" lang="en" sz="1800" u="none" cap="none" strike="noStrike">
                <a:solidFill>
                  <a:srgbClr val="000000"/>
                </a:solidFill>
                <a:latin typeface="Helvetica Neue"/>
                <a:ea typeface="Helvetica Neue"/>
                <a:cs typeface="Helvetica Neue"/>
                <a:sym typeface="Helvetica Neue"/>
              </a:rPr>
              <a:t>Advocate for inclusion of HRE in standards, curricula, and pedagogy</a:t>
            </a:r>
            <a:endParaRPr b="0" i="0" sz="1800" u="none" cap="none" strike="noStrike">
              <a:solidFill>
                <a:srgbClr val="000000"/>
              </a:solidFill>
              <a:latin typeface="Helvetica Neue"/>
              <a:ea typeface="Helvetica Neue"/>
              <a:cs typeface="Helvetica Neue"/>
              <a:sym typeface="Helvetica Neue"/>
            </a:endParaRPr>
          </a:p>
          <a:p>
            <a:pPr indent="-342900" lvl="0" marL="457200" marR="0" rtl="0" algn="l">
              <a:lnSpc>
                <a:spcPct val="100000"/>
              </a:lnSpc>
              <a:spcBef>
                <a:spcPts val="1000"/>
              </a:spcBef>
              <a:spcAft>
                <a:spcPts val="0"/>
              </a:spcAft>
              <a:buClr>
                <a:srgbClr val="000000"/>
              </a:buClr>
              <a:buSzPts val="1800"/>
              <a:buFont typeface="Helvetica Neue"/>
              <a:buChar char="●"/>
            </a:pPr>
            <a:r>
              <a:rPr b="0" i="0" lang="en" sz="1800" u="none" cap="none" strike="noStrike">
                <a:solidFill>
                  <a:srgbClr val="000000"/>
                </a:solidFill>
                <a:latin typeface="Helvetica Neue"/>
                <a:ea typeface="Helvetica Neue"/>
                <a:cs typeface="Helvetica Neue"/>
                <a:sym typeface="Helvetica Neue"/>
              </a:rPr>
              <a:t>Develop resources and training for educators</a:t>
            </a:r>
            <a:endParaRPr b="0" i="0" sz="1800" u="none" cap="none" strike="noStrike">
              <a:solidFill>
                <a:srgbClr val="000000"/>
              </a:solidFill>
              <a:latin typeface="Helvetica Neue"/>
              <a:ea typeface="Helvetica Neue"/>
              <a:cs typeface="Helvetica Neue"/>
              <a:sym typeface="Helvetica Neue"/>
            </a:endParaRPr>
          </a:p>
          <a:p>
            <a:pPr indent="-342900" lvl="0" marL="457200" marR="0" rtl="0" algn="l">
              <a:lnSpc>
                <a:spcPct val="100000"/>
              </a:lnSpc>
              <a:spcBef>
                <a:spcPts val="1000"/>
              </a:spcBef>
              <a:spcAft>
                <a:spcPts val="0"/>
              </a:spcAft>
              <a:buClr>
                <a:srgbClr val="000000"/>
              </a:buClr>
              <a:buSzPts val="1800"/>
              <a:buFont typeface="Helvetica Neue"/>
              <a:buChar char="●"/>
            </a:pPr>
            <a:r>
              <a:rPr b="0" i="0" lang="en" sz="1800" u="none" cap="none" strike="noStrike">
                <a:solidFill>
                  <a:srgbClr val="000000"/>
                </a:solidFill>
                <a:latin typeface="Helvetica Neue"/>
                <a:ea typeface="Helvetica Neue"/>
                <a:cs typeface="Helvetica Neue"/>
                <a:sym typeface="Helvetica Neue"/>
              </a:rPr>
              <a:t>Contribute to global research and scholarship</a:t>
            </a:r>
            <a:endParaRPr b="0" i="0" sz="1800" u="none" cap="none" strike="noStrike">
              <a:solidFill>
                <a:srgbClr val="000000"/>
              </a:solidFill>
              <a:latin typeface="Helvetica Neue"/>
              <a:ea typeface="Helvetica Neue"/>
              <a:cs typeface="Helvetica Neue"/>
              <a:sym typeface="Helvetica Neue"/>
            </a:endParaRPr>
          </a:p>
          <a:p>
            <a:pPr indent="-342900" lvl="0" marL="457200" marR="0" rtl="0" algn="l">
              <a:lnSpc>
                <a:spcPct val="100000"/>
              </a:lnSpc>
              <a:spcBef>
                <a:spcPts val="1000"/>
              </a:spcBef>
              <a:spcAft>
                <a:spcPts val="0"/>
              </a:spcAft>
              <a:buClr>
                <a:srgbClr val="000000"/>
              </a:buClr>
              <a:buSzPts val="1800"/>
              <a:buFont typeface="Helvetica Neue"/>
              <a:buChar char="●"/>
            </a:pPr>
            <a:r>
              <a:rPr b="0" i="0" lang="en" sz="1800" u="none" cap="none" strike="noStrike">
                <a:solidFill>
                  <a:srgbClr val="000000"/>
                </a:solidFill>
                <a:latin typeface="Helvetica Neue"/>
                <a:ea typeface="Helvetica Neue"/>
                <a:cs typeface="Helvetica Neue"/>
                <a:sym typeface="Helvetica Neue"/>
              </a:rPr>
              <a:t>Empower educators and learners</a:t>
            </a:r>
            <a:endParaRPr b="0" i="0" sz="1800" u="none" cap="none" strike="noStrike">
              <a:solidFill>
                <a:srgbClr val="000000"/>
              </a:solidFill>
              <a:latin typeface="Helvetica Neue"/>
              <a:ea typeface="Helvetica Neue"/>
              <a:cs typeface="Helvetica Neue"/>
              <a:sym typeface="Helvetica Neue"/>
            </a:endParaRPr>
          </a:p>
          <a:p>
            <a:pPr indent="-342900" lvl="0" marL="457200" marR="0" rtl="0" algn="l">
              <a:lnSpc>
                <a:spcPct val="100000"/>
              </a:lnSpc>
              <a:spcBef>
                <a:spcPts val="1000"/>
              </a:spcBef>
              <a:spcAft>
                <a:spcPts val="0"/>
              </a:spcAft>
              <a:buClr>
                <a:srgbClr val="000000"/>
              </a:buClr>
              <a:buSzPts val="1800"/>
              <a:buFont typeface="Helvetica Neue"/>
              <a:buChar char="●"/>
            </a:pPr>
            <a:r>
              <a:rPr b="0" i="0" lang="en" sz="1800" u="none" cap="none" strike="noStrike">
                <a:solidFill>
                  <a:srgbClr val="000000"/>
                </a:solidFill>
                <a:latin typeface="Helvetica Neue"/>
                <a:ea typeface="Helvetica Neue"/>
                <a:cs typeface="Helvetica Neue"/>
                <a:sym typeface="Helvetica Neue"/>
              </a:rPr>
              <a:t>Participate in global networks and forums to share best practices</a:t>
            </a:r>
            <a:endParaRPr b="0" i="0"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1000"/>
              </a:spcBef>
              <a:spcAft>
                <a:spcPts val="0"/>
              </a:spcAft>
              <a:buClr>
                <a:srgbClr val="000000"/>
              </a:buClr>
              <a:buSzPts val="2000"/>
              <a:buFont typeface="Helvetica Neue"/>
              <a:buNone/>
            </a:pPr>
            <a:r>
              <a:t/>
            </a:r>
            <a:endParaRPr b="0" i="0"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3" name="Google Shape;403;p67"/>
          <p:cNvSpPr/>
          <p:nvPr/>
        </p:nvSpPr>
        <p:spPr>
          <a:xfrm>
            <a:off x="0" y="-6350"/>
            <a:ext cx="9231600" cy="8364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04" name="Google Shape;404;p67"/>
          <p:cNvSpPr txBox="1"/>
          <p:nvPr>
            <p:ph type="title"/>
          </p:nvPr>
        </p:nvSpPr>
        <p:spPr>
          <a:xfrm>
            <a:off x="54049" y="159738"/>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Our Mission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8"/>
          <p:cNvSpPr/>
          <p:nvPr/>
        </p:nvSpPr>
        <p:spPr>
          <a:xfrm>
            <a:off x="0" y="-6350"/>
            <a:ext cx="91932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10" name="Google Shape;410;p68"/>
          <p:cNvSpPr txBox="1"/>
          <p:nvPr>
            <p:ph type="title"/>
          </p:nvPr>
        </p:nvSpPr>
        <p:spPr>
          <a:xfrm>
            <a:off x="145625" y="127825"/>
            <a:ext cx="89985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HRE USA 2024-2026 Priorities</a:t>
            </a:r>
            <a:endParaRPr b="1" sz="2520">
              <a:solidFill>
                <a:srgbClr val="FFFFFF"/>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FFFFFF"/>
              </a:buClr>
              <a:buSzPts val="2520"/>
              <a:buFont typeface="Helvetica Neue"/>
              <a:buNone/>
            </a:pPr>
            <a:r>
              <a:t/>
            </a:r>
            <a:endParaRPr b="1" sz="2520">
              <a:solidFill>
                <a:srgbClr val="FFFFFF"/>
              </a:solidFill>
              <a:latin typeface="Helvetica Neue"/>
              <a:ea typeface="Helvetica Neue"/>
              <a:cs typeface="Helvetica Neue"/>
              <a:sym typeface="Helvetica Neue"/>
            </a:endParaRPr>
          </a:p>
        </p:txBody>
      </p:sp>
      <p:sp>
        <p:nvSpPr>
          <p:cNvPr id="411" name="Google Shape;411;p68"/>
          <p:cNvSpPr/>
          <p:nvPr/>
        </p:nvSpPr>
        <p:spPr>
          <a:xfrm>
            <a:off x="3476846" y="3617537"/>
            <a:ext cx="22668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412" name="Google Shape;412;p68"/>
          <p:cNvSpPr/>
          <p:nvPr/>
        </p:nvSpPr>
        <p:spPr>
          <a:xfrm>
            <a:off x="145625" y="3617537"/>
            <a:ext cx="27024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Helvetica Neue"/>
              <a:ea typeface="Helvetica Neue"/>
              <a:cs typeface="Helvetica Neue"/>
              <a:sym typeface="Helvetica Neue"/>
            </a:endParaRPr>
          </a:p>
        </p:txBody>
      </p:sp>
      <p:pic>
        <p:nvPicPr>
          <p:cNvPr id="413" name="Google Shape;413;p68" title="HRE USA Organizational Priorities Graphic-FINAL.png"/>
          <p:cNvPicPr preferRelativeResize="0"/>
          <p:nvPr/>
        </p:nvPicPr>
        <p:blipFill>
          <a:blip r:embed="rId3">
            <a:alphaModFix/>
          </a:blip>
          <a:stretch>
            <a:fillRect/>
          </a:stretch>
        </p:blipFill>
        <p:spPr>
          <a:xfrm>
            <a:off x="0" y="834550"/>
            <a:ext cx="9144000" cy="4308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9"/>
          <p:cNvSpPr/>
          <p:nvPr/>
        </p:nvSpPr>
        <p:spPr>
          <a:xfrm>
            <a:off x="41850" y="700525"/>
            <a:ext cx="9102000" cy="46032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200"/>
              <a:buFont typeface="Helvetica Neue"/>
              <a:buNone/>
            </a:pPr>
            <a:r>
              <a:t/>
            </a:r>
            <a:endParaRPr b="1" sz="2200">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rtl="0" algn="ctr">
              <a:spcBef>
                <a:spcPts val="0"/>
              </a:spcBef>
              <a:spcAft>
                <a:spcPts val="0"/>
              </a:spcAft>
              <a:buClr>
                <a:srgbClr val="000000"/>
              </a:buClr>
              <a:buSzPts val="2200"/>
              <a:buFont typeface="Helvetica Neue"/>
              <a:buNone/>
            </a:pPr>
            <a:r>
              <a:t/>
            </a:r>
            <a:endParaRPr b="1" sz="2200">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200"/>
              <a:buFont typeface="Helvetica Neue"/>
              <a:buNone/>
            </a:pPr>
            <a:r>
              <a:t/>
            </a:r>
            <a:endParaRPr b="1" i="0" sz="22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200"/>
              <a:buFont typeface="Helvetica Neue"/>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Helvetica Neue"/>
              <a:buNone/>
            </a:pPr>
            <a:r>
              <a:t/>
            </a:r>
            <a:endParaRPr b="0" i="0" sz="22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200"/>
              <a:buFont typeface="Helvetica Neue"/>
              <a:buNone/>
            </a:pPr>
            <a:r>
              <a:t/>
            </a:r>
            <a:endParaRPr b="0" i="0" sz="2200" u="none" cap="none" strike="noStrike">
              <a:solidFill>
                <a:srgbClr val="000000"/>
              </a:solidFill>
              <a:latin typeface="Helvetica Neue"/>
              <a:ea typeface="Helvetica Neue"/>
              <a:cs typeface="Helvetica Neue"/>
              <a:sym typeface="Helvetica Neue"/>
            </a:endParaRPr>
          </a:p>
        </p:txBody>
      </p:sp>
      <p:sp>
        <p:nvSpPr>
          <p:cNvPr id="419" name="Google Shape;419;p69"/>
          <p:cNvSpPr/>
          <p:nvPr/>
        </p:nvSpPr>
        <p:spPr>
          <a:xfrm>
            <a:off x="-207864" y="-6350"/>
            <a:ext cx="9439376" cy="841028"/>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20" name="Google Shape;420;p69"/>
          <p:cNvSpPr txBox="1"/>
          <p:nvPr>
            <p:ph type="title"/>
          </p:nvPr>
        </p:nvSpPr>
        <p:spPr>
          <a:xfrm>
            <a:off x="133899" y="127813"/>
            <a:ext cx="8520602"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Action Teams</a:t>
            </a:r>
            <a:endParaRPr/>
          </a:p>
        </p:txBody>
      </p:sp>
      <p:sp>
        <p:nvSpPr>
          <p:cNvPr id="421" name="Google Shape;421;p69"/>
          <p:cNvSpPr txBox="1"/>
          <p:nvPr/>
        </p:nvSpPr>
        <p:spPr>
          <a:xfrm>
            <a:off x="268250" y="1063600"/>
            <a:ext cx="4395300" cy="40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bel"/>
                <a:ea typeface="Abel"/>
                <a:cs typeface="Abel"/>
                <a:sym typeface="Abel"/>
              </a:rPr>
              <a:t>Advocacy and Policy Team</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rPr b="1" lang="en" sz="2000">
                <a:latin typeface="Abel"/>
                <a:ea typeface="Abel"/>
                <a:cs typeface="Abel"/>
                <a:sym typeface="Abel"/>
              </a:rPr>
              <a:t>Awards, Recognitions and Special Events Team</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rPr b="1" lang="en" sz="2000">
                <a:latin typeface="Abel"/>
                <a:ea typeface="Abel"/>
                <a:cs typeface="Abel"/>
                <a:sym typeface="Abel"/>
              </a:rPr>
              <a:t>Fellowships, Internships and Professional Support Team</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rPr b="1" lang="en" sz="2000">
                <a:latin typeface="Abel"/>
                <a:ea typeface="Abel"/>
                <a:cs typeface="Abel"/>
                <a:sym typeface="Abel"/>
              </a:rPr>
              <a:t>Innovations and Partnerships Team</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rPr b="1" lang="en" sz="2000">
                <a:latin typeface="Abel"/>
                <a:ea typeface="Abel"/>
                <a:cs typeface="Abel"/>
                <a:sym typeface="Abel"/>
              </a:rPr>
              <a:t>Membership &amp; </a:t>
            </a:r>
            <a:r>
              <a:rPr b="1" lang="en" sz="2000">
                <a:latin typeface="Abel"/>
                <a:ea typeface="Abel"/>
                <a:cs typeface="Abel"/>
                <a:sym typeface="Abel"/>
              </a:rPr>
              <a:t>Sustainability </a:t>
            </a:r>
            <a:r>
              <a:rPr b="1" lang="en" sz="2000">
                <a:latin typeface="Abel"/>
                <a:ea typeface="Abel"/>
                <a:cs typeface="Abel"/>
                <a:sym typeface="Abel"/>
              </a:rPr>
              <a:t>Team</a:t>
            </a:r>
            <a:endParaRPr b="1" sz="2000">
              <a:latin typeface="Abel"/>
              <a:ea typeface="Abel"/>
              <a:cs typeface="Abel"/>
              <a:sym typeface="Abel"/>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p:txBody>
      </p:sp>
      <p:sp>
        <p:nvSpPr>
          <p:cNvPr id="422" name="Google Shape;422;p69"/>
          <p:cNvSpPr txBox="1"/>
          <p:nvPr/>
        </p:nvSpPr>
        <p:spPr>
          <a:xfrm>
            <a:off x="5011250" y="1063600"/>
            <a:ext cx="3889200" cy="35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Abel"/>
                <a:ea typeface="Abel"/>
                <a:cs typeface="Abel"/>
                <a:sym typeface="Abel"/>
              </a:rPr>
              <a:t>Podcast Team</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rPr b="1" lang="en" sz="2000">
                <a:latin typeface="Abel"/>
                <a:ea typeface="Abel"/>
                <a:cs typeface="Abel"/>
                <a:sym typeface="Abel"/>
              </a:rPr>
              <a:t>Professional Development and Training Team</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rPr b="1" lang="en" sz="2000">
                <a:latin typeface="Abel"/>
                <a:ea typeface="Abel"/>
                <a:cs typeface="Abel"/>
                <a:sym typeface="Abel"/>
              </a:rPr>
              <a:t>Regional Representative Team</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rPr b="1" lang="en" sz="2000">
                <a:latin typeface="Abel"/>
                <a:ea typeface="Abel"/>
                <a:cs typeface="Abel"/>
                <a:sym typeface="Abel"/>
              </a:rPr>
              <a:t>Strategy and Priorities Team</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t/>
            </a:r>
            <a:endParaRPr b="1" sz="2000">
              <a:latin typeface="Abel"/>
              <a:ea typeface="Abel"/>
              <a:cs typeface="Abel"/>
              <a:sym typeface="Abel"/>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70"/>
          <p:cNvSpPr/>
          <p:nvPr/>
        </p:nvSpPr>
        <p:spPr>
          <a:xfrm>
            <a:off x="-282292" y="-10797"/>
            <a:ext cx="9439376" cy="841028"/>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28" name="Google Shape;428;p70"/>
          <p:cNvSpPr txBox="1"/>
          <p:nvPr>
            <p:ph type="title"/>
          </p:nvPr>
        </p:nvSpPr>
        <p:spPr>
          <a:xfrm>
            <a:off x="251523" y="127813"/>
            <a:ext cx="8520601"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460"/>
              <a:buFont typeface="Helvetica Neue"/>
              <a:buNone/>
            </a:pPr>
            <a:r>
              <a:rPr b="1" lang="en" sz="2460" u="sng">
                <a:solidFill>
                  <a:srgbClr val="FFFFFF"/>
                </a:solidFill>
                <a:latin typeface="Helvetica Neue"/>
                <a:ea typeface="Helvetica Neue"/>
                <a:cs typeface="Helvetica Neue"/>
                <a:sym typeface="Helvetica Neue"/>
                <a:hlinkClick r:id="rId3">
                  <a:extLst>
                    <a:ext uri="{A12FA001-AC4F-418D-AE19-62706E023703}">
                      <ahyp:hlinkClr val="tx"/>
                    </a:ext>
                  </a:extLst>
                </a:hlinkClick>
              </a:rPr>
              <a:t>Regional Outreach: Regional Representatives Structure</a:t>
            </a:r>
            <a:endParaRPr>
              <a:solidFill>
                <a:srgbClr val="FFFFFF"/>
              </a:solidFill>
            </a:endParaRPr>
          </a:p>
        </p:txBody>
      </p:sp>
      <p:sp>
        <p:nvSpPr>
          <p:cNvPr id="429" name="Google Shape;429;p70"/>
          <p:cNvSpPr/>
          <p:nvPr/>
        </p:nvSpPr>
        <p:spPr>
          <a:xfrm>
            <a:off x="3785191" y="959948"/>
            <a:ext cx="4986933" cy="4055739"/>
          </a:xfrm>
          <a:prstGeom prst="rect">
            <a:avLst/>
          </a:prstGeom>
          <a:noFill/>
          <a:ln>
            <a:noFill/>
          </a:ln>
        </p:spPr>
        <p:txBody>
          <a:bodyPr anchorCtr="0" anchor="t"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b="1" i="0" lang="en" sz="2000" u="sng" cap="none" strike="noStrike">
                <a:solidFill>
                  <a:schemeClr val="hlink"/>
                </a:solidFill>
                <a:latin typeface="Helvetica Neue"/>
                <a:ea typeface="Helvetica Neue"/>
                <a:cs typeface="Helvetica Neue"/>
                <a:sym typeface="Helvetica Neue"/>
                <a:hlinkClick r:id="rId4"/>
              </a:rPr>
              <a:t>Regional Representative</a:t>
            </a:r>
            <a:r>
              <a:rPr b="1" lang="en" sz="2000" u="sng">
                <a:solidFill>
                  <a:schemeClr val="hlink"/>
                </a:solidFill>
                <a:latin typeface="Helvetica Neue"/>
                <a:ea typeface="Helvetica Neue"/>
                <a:cs typeface="Helvetica Neue"/>
                <a:sym typeface="Helvetica Neue"/>
                <a:hlinkClick r:id="rId5"/>
              </a:rPr>
              <a:t> Chapters</a:t>
            </a:r>
            <a:r>
              <a:rPr b="1" i="0" lang="en" sz="2000" u="none" cap="none" strike="noStrike">
                <a:solidFill>
                  <a:srgbClr val="000000"/>
                </a:solidFill>
                <a:latin typeface="Helvetica Neue"/>
                <a:ea typeface="Helvetica Neue"/>
                <a:cs typeface="Helvetica Neue"/>
                <a:sym typeface="Helvetica Neue"/>
              </a:rPr>
              <a:t> are divided into four organizing regions: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Helvetica Neue"/>
              <a:buNone/>
            </a:pPr>
            <a:r>
              <a:rPr b="1" i="0" lang="en" sz="2000" u="none" cap="none" strike="noStrike">
                <a:solidFill>
                  <a:srgbClr val="000000"/>
                </a:solidFill>
                <a:latin typeface="Helvetica Neue"/>
                <a:ea typeface="Helvetica Neue"/>
                <a:cs typeface="Helvetica Neue"/>
                <a:sym typeface="Helvetica Neue"/>
              </a:rPr>
              <a:t>Midwest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Helvetica Neue"/>
              <a:buNone/>
            </a:pPr>
            <a:r>
              <a:rPr b="1" i="0" lang="en" sz="2000" u="none" cap="none" strike="noStrike">
                <a:solidFill>
                  <a:srgbClr val="000000"/>
                </a:solidFill>
                <a:latin typeface="Helvetica Neue"/>
                <a:ea typeface="Helvetica Neue"/>
                <a:cs typeface="Helvetica Neue"/>
                <a:sym typeface="Helvetica Neue"/>
              </a:rPr>
              <a:t>Northeast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Helvetica Neue"/>
              <a:buNone/>
            </a:pPr>
            <a:r>
              <a:rPr b="1" i="0" lang="en" sz="2000" u="none" cap="none" strike="noStrike">
                <a:solidFill>
                  <a:srgbClr val="000000"/>
                </a:solidFill>
                <a:latin typeface="Helvetica Neue"/>
                <a:ea typeface="Helvetica Neue"/>
                <a:cs typeface="Helvetica Neue"/>
                <a:sym typeface="Helvetica Neue"/>
              </a:rPr>
              <a:t>South</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Helvetica Neue"/>
              <a:buNone/>
            </a:pPr>
            <a:r>
              <a:rPr b="1" i="0" lang="en" sz="2000" u="none" cap="none" strike="noStrike">
                <a:solidFill>
                  <a:srgbClr val="000000"/>
                </a:solidFill>
                <a:latin typeface="Helvetica Neue"/>
                <a:ea typeface="Helvetica Neue"/>
                <a:cs typeface="Helvetica Neue"/>
                <a:sym typeface="Helvetica Neue"/>
              </a:rPr>
              <a:t>West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Helvetica Neue"/>
              <a:buNone/>
            </a:pPr>
            <a:r>
              <a:t/>
            </a:r>
            <a:endParaRPr b="1" i="0" sz="20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Helvetica Neue"/>
                <a:ea typeface="Helvetica Neue"/>
                <a:cs typeface="Helvetica Neue"/>
                <a:sym typeface="Helvetica Neue"/>
              </a:rPr>
              <a:t>Each HRE USA chapter has one or two </a:t>
            </a:r>
            <a:r>
              <a:rPr b="1" i="0" lang="en" sz="2000" u="none" cap="none" strike="noStrike">
                <a:solidFill>
                  <a:srgbClr val="000000"/>
                </a:solidFill>
                <a:latin typeface="Helvetica Neue"/>
                <a:ea typeface="Helvetica Neue"/>
                <a:cs typeface="Helvetica Neue"/>
                <a:sym typeface="Helvetica Neue"/>
              </a:rPr>
              <a:t>regional representatives</a:t>
            </a:r>
            <a:r>
              <a:rPr b="0" i="0" lang="en" sz="2000" u="none" cap="none" strike="noStrike">
                <a:solidFill>
                  <a:srgbClr val="000000"/>
                </a:solidFill>
                <a:latin typeface="Helvetica Neue"/>
                <a:ea typeface="Helvetica Neue"/>
                <a:cs typeface="Helvetica Neue"/>
                <a:sym typeface="Helvetica Neue"/>
              </a:rPr>
              <a:t> who coordinate </a:t>
            </a:r>
            <a:r>
              <a:rPr b="1" i="0" lang="en" sz="2000" u="none" cap="none" strike="noStrike">
                <a:solidFill>
                  <a:srgbClr val="000000"/>
                </a:solidFill>
                <a:latin typeface="Helvetica Neue"/>
                <a:ea typeface="Helvetica Neue"/>
                <a:cs typeface="Helvetica Neue"/>
                <a:sym typeface="Helvetica Neue"/>
              </a:rPr>
              <a:t>human rights education activities</a:t>
            </a:r>
            <a:r>
              <a:rPr b="0" i="0" lang="en" sz="2000" u="none" cap="none" strike="noStrike">
                <a:solidFill>
                  <a:srgbClr val="000000"/>
                </a:solidFill>
                <a:latin typeface="Helvetica Neue"/>
                <a:ea typeface="Helvetica Neue"/>
                <a:cs typeface="Helvetica Neue"/>
                <a:sym typeface="Helvetica Neue"/>
              </a:rPr>
              <a:t> and </a:t>
            </a:r>
            <a:r>
              <a:rPr b="1" i="0" lang="en" sz="2000" u="none" cap="none" strike="noStrike">
                <a:solidFill>
                  <a:srgbClr val="000000"/>
                </a:solidFill>
                <a:latin typeface="Helvetica Neue"/>
                <a:ea typeface="Helvetica Neue"/>
                <a:cs typeface="Helvetica Neue"/>
                <a:sym typeface="Helvetica Neue"/>
              </a:rPr>
              <a:t>engages with members </a:t>
            </a:r>
            <a:r>
              <a:rPr b="0" i="0" lang="en" sz="2000" u="none" cap="none" strike="noStrike">
                <a:solidFill>
                  <a:srgbClr val="000000"/>
                </a:solidFill>
                <a:latin typeface="Helvetica Neue"/>
                <a:ea typeface="Helvetica Neue"/>
                <a:cs typeface="Helvetica Neue"/>
                <a:sym typeface="Helvetica Neue"/>
              </a:rPr>
              <a:t>and </a:t>
            </a:r>
            <a:r>
              <a:rPr b="1" i="0" lang="en" sz="2000" u="none" cap="none" strike="noStrike">
                <a:solidFill>
                  <a:srgbClr val="000000"/>
                </a:solidFill>
                <a:latin typeface="Helvetica Neue"/>
                <a:ea typeface="Helvetica Neue"/>
                <a:cs typeface="Helvetica Neue"/>
                <a:sym typeface="Helvetica Neue"/>
              </a:rPr>
              <a:t>organizational partners in their areas.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Helvetica Neue"/>
              <a:buNone/>
            </a:pPr>
            <a:r>
              <a:t/>
            </a:r>
            <a:endParaRPr b="0" i="0" sz="1400" u="none" cap="none" strike="noStrike">
              <a:solidFill>
                <a:srgbClr val="000000"/>
              </a:solidFill>
              <a:latin typeface="Arial"/>
              <a:ea typeface="Arial"/>
              <a:cs typeface="Arial"/>
              <a:sym typeface="Arial"/>
            </a:endParaRPr>
          </a:p>
        </p:txBody>
      </p:sp>
      <p:pic>
        <p:nvPicPr>
          <p:cNvPr id="430" name="Google Shape;430;p70"/>
          <p:cNvPicPr preferRelativeResize="0"/>
          <p:nvPr/>
        </p:nvPicPr>
        <p:blipFill rotWithShape="1">
          <a:blip r:embed="rId6">
            <a:alphaModFix/>
          </a:blip>
          <a:srcRect b="0" l="0" r="0" t="0"/>
          <a:stretch/>
        </p:blipFill>
        <p:spPr>
          <a:xfrm>
            <a:off x="-207864" y="825784"/>
            <a:ext cx="3993055" cy="437044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71"/>
          <p:cNvSpPr/>
          <p:nvPr/>
        </p:nvSpPr>
        <p:spPr>
          <a:xfrm>
            <a:off x="-207864" y="-6350"/>
            <a:ext cx="9439376" cy="841028"/>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36" name="Google Shape;436;p71"/>
          <p:cNvSpPr txBox="1"/>
          <p:nvPr>
            <p:ph type="title"/>
          </p:nvPr>
        </p:nvSpPr>
        <p:spPr>
          <a:xfrm>
            <a:off x="251523" y="127813"/>
            <a:ext cx="8520601"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460"/>
              <a:buFont typeface="Helvetica Neue"/>
              <a:buNone/>
            </a:pPr>
            <a:r>
              <a:rPr b="1" lang="en" sz="2460">
                <a:solidFill>
                  <a:srgbClr val="FFFFFF"/>
                </a:solidFill>
                <a:latin typeface="Helvetica Neue"/>
                <a:ea typeface="Helvetica Neue"/>
                <a:cs typeface="Helvetica Neue"/>
                <a:sym typeface="Helvetica Neue"/>
              </a:rPr>
              <a:t>Regional Outreach: Regional Representatives</a:t>
            </a:r>
            <a:endParaRPr/>
          </a:p>
        </p:txBody>
      </p:sp>
      <p:pic>
        <p:nvPicPr>
          <p:cNvPr id="437" name="Google Shape;437;p71">
            <a:hlinkClick r:id="rId3"/>
          </p:cNvPr>
          <p:cNvPicPr preferRelativeResize="0"/>
          <p:nvPr/>
        </p:nvPicPr>
        <p:blipFill>
          <a:blip r:embed="rId4">
            <a:alphaModFix/>
          </a:blip>
          <a:stretch>
            <a:fillRect/>
          </a:stretch>
        </p:blipFill>
        <p:spPr>
          <a:xfrm>
            <a:off x="573925" y="987075"/>
            <a:ext cx="8084150" cy="39453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72"/>
          <p:cNvSpPr/>
          <p:nvPr/>
        </p:nvSpPr>
        <p:spPr>
          <a:xfrm>
            <a:off x="-207864" y="-6350"/>
            <a:ext cx="9401100" cy="840900"/>
          </a:xfrm>
          <a:prstGeom prst="rect">
            <a:avLst/>
          </a:prstGeom>
          <a:solidFill>
            <a:srgbClr val="28B9E8"/>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43" name="Google Shape;443;p72"/>
          <p:cNvSpPr txBox="1"/>
          <p:nvPr>
            <p:ph type="title"/>
          </p:nvPr>
        </p:nvSpPr>
        <p:spPr>
          <a:xfrm>
            <a:off x="4259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Kirby Edmonds’ Work &amp; Legacy</a:t>
            </a:r>
            <a:endParaRPr/>
          </a:p>
        </p:txBody>
      </p:sp>
      <p:pic>
        <p:nvPicPr>
          <p:cNvPr id="444" name="Google Shape;444;p72"/>
          <p:cNvPicPr preferRelativeResize="0"/>
          <p:nvPr/>
        </p:nvPicPr>
        <p:blipFill rotWithShape="1">
          <a:blip r:embed="rId3">
            <a:alphaModFix/>
          </a:blip>
          <a:srcRect b="0" l="0" r="0" t="0"/>
          <a:stretch/>
        </p:blipFill>
        <p:spPr>
          <a:xfrm>
            <a:off x="2992324" y="999926"/>
            <a:ext cx="3159360" cy="3008914"/>
          </a:xfrm>
          <a:prstGeom prst="rect">
            <a:avLst/>
          </a:prstGeom>
          <a:noFill/>
          <a:ln>
            <a:noFill/>
          </a:ln>
        </p:spPr>
      </p:pic>
      <p:sp>
        <p:nvSpPr>
          <p:cNvPr id="445" name="Google Shape;445;p72"/>
          <p:cNvSpPr/>
          <p:nvPr/>
        </p:nvSpPr>
        <p:spPr>
          <a:xfrm>
            <a:off x="2992331" y="4008861"/>
            <a:ext cx="3588600" cy="8409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sp>
        <p:nvSpPr>
          <p:cNvPr id="446" name="Google Shape;446;p72"/>
          <p:cNvSpPr/>
          <p:nvPr/>
        </p:nvSpPr>
        <p:spPr>
          <a:xfrm>
            <a:off x="5012181" y="4174103"/>
            <a:ext cx="3462900" cy="977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125"/>
              <a:buFont typeface="Helvetica Neue"/>
              <a:buNone/>
            </a:pPr>
            <a:r>
              <a:t/>
            </a:r>
            <a:endParaRPr b="0" i="0" sz="1400" u="none" cap="none" strike="noStrike">
              <a:solidFill>
                <a:srgbClr val="000000"/>
              </a:solidFill>
              <a:latin typeface="Arial"/>
              <a:ea typeface="Arial"/>
              <a:cs typeface="Arial"/>
              <a:sym typeface="Arial"/>
            </a:endParaRPr>
          </a:p>
        </p:txBody>
      </p:sp>
      <p:pic>
        <p:nvPicPr>
          <p:cNvPr id="447" name="Google Shape;447;p72"/>
          <p:cNvPicPr preferRelativeResize="0"/>
          <p:nvPr/>
        </p:nvPicPr>
        <p:blipFill rotWithShape="1">
          <a:blip r:embed="rId4">
            <a:alphaModFix/>
          </a:blip>
          <a:srcRect b="0" l="0" r="0" t="0"/>
          <a:stretch/>
        </p:blipFill>
        <p:spPr>
          <a:xfrm>
            <a:off x="762000" y="834550"/>
            <a:ext cx="7620000" cy="4000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73"/>
          <p:cNvSpPr/>
          <p:nvPr/>
        </p:nvSpPr>
        <p:spPr>
          <a:xfrm>
            <a:off x="-207864" y="-6350"/>
            <a:ext cx="9439376" cy="841028"/>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53" name="Google Shape;453;p73"/>
          <p:cNvSpPr txBox="1"/>
          <p:nvPr>
            <p:ph type="title"/>
          </p:nvPr>
        </p:nvSpPr>
        <p:spPr>
          <a:xfrm>
            <a:off x="133899" y="127813"/>
            <a:ext cx="8520602"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Communications and Forum</a:t>
            </a:r>
            <a:endParaRPr/>
          </a:p>
        </p:txBody>
      </p:sp>
      <p:pic>
        <p:nvPicPr>
          <p:cNvPr id="454" name="Google Shape;454;p73"/>
          <p:cNvPicPr preferRelativeResize="0"/>
          <p:nvPr/>
        </p:nvPicPr>
        <p:blipFill rotWithShape="1">
          <a:blip r:embed="rId3">
            <a:alphaModFix/>
          </a:blip>
          <a:srcRect b="0" l="0" r="0" t="0"/>
          <a:stretch/>
        </p:blipFill>
        <p:spPr>
          <a:xfrm>
            <a:off x="5953250" y="866150"/>
            <a:ext cx="3029252" cy="3850900"/>
          </a:xfrm>
          <a:prstGeom prst="rect">
            <a:avLst/>
          </a:prstGeom>
          <a:noFill/>
          <a:ln>
            <a:noFill/>
          </a:ln>
        </p:spPr>
      </p:pic>
      <p:sp>
        <p:nvSpPr>
          <p:cNvPr id="455" name="Google Shape;455;p73"/>
          <p:cNvSpPr/>
          <p:nvPr/>
        </p:nvSpPr>
        <p:spPr>
          <a:xfrm>
            <a:off x="6100600" y="4724400"/>
            <a:ext cx="41070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000000"/>
              </a:buClr>
              <a:buSzPts val="2000"/>
              <a:buFont typeface="Helvetica Neue"/>
              <a:buNone/>
            </a:pPr>
            <a:r>
              <a:rPr b="0" i="0" lang="en" sz="2000" u="none" cap="none" strike="noStrike">
                <a:solidFill>
                  <a:srgbClr val="000000"/>
                </a:solidFill>
                <a:latin typeface="Helvetica Neue"/>
                <a:ea typeface="Helvetica Neue"/>
                <a:cs typeface="Helvetica Neue"/>
                <a:sym typeface="Helvetica Neue"/>
              </a:rPr>
              <a:t>Artist: Judy Nao</a:t>
            </a:r>
            <a:endParaRPr b="0" i="0" sz="1400" u="none" cap="none" strike="noStrike">
              <a:solidFill>
                <a:srgbClr val="000000"/>
              </a:solidFill>
              <a:latin typeface="Arial"/>
              <a:ea typeface="Arial"/>
              <a:cs typeface="Arial"/>
              <a:sym typeface="Arial"/>
            </a:endParaRPr>
          </a:p>
        </p:txBody>
      </p:sp>
      <p:sp>
        <p:nvSpPr>
          <p:cNvPr id="456" name="Google Shape;456;p73"/>
          <p:cNvSpPr txBox="1"/>
          <p:nvPr/>
        </p:nvSpPr>
        <p:spPr>
          <a:xfrm>
            <a:off x="482000" y="1149875"/>
            <a:ext cx="51228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latin typeface="Playfair Display"/>
                <a:ea typeface="Playfair Display"/>
                <a:cs typeface="Playfair Display"/>
                <a:sym typeface="Playfair Display"/>
              </a:rPr>
              <a:t>E-Newsletter</a:t>
            </a:r>
            <a:endParaRPr sz="2400">
              <a:latin typeface="Playfair Display"/>
              <a:ea typeface="Playfair Display"/>
              <a:cs typeface="Playfair Display"/>
              <a:sym typeface="Playfair Display"/>
            </a:endParaRPr>
          </a:p>
          <a:p>
            <a:pPr indent="0" lvl="0" marL="0" rtl="0" algn="l">
              <a:spcBef>
                <a:spcPts val="0"/>
              </a:spcBef>
              <a:spcAft>
                <a:spcPts val="0"/>
              </a:spcAft>
              <a:buNone/>
            </a:pPr>
            <a:r>
              <a:rPr lang="en" sz="2400">
                <a:latin typeface="Playfair Display"/>
                <a:ea typeface="Playfair Display"/>
                <a:cs typeface="Playfair Display"/>
                <a:sym typeface="Playfair Display"/>
              </a:rPr>
              <a:t>Discussion Forum</a:t>
            </a:r>
            <a:endParaRPr sz="2400">
              <a:latin typeface="Playfair Display"/>
              <a:ea typeface="Playfair Display"/>
              <a:cs typeface="Playfair Display"/>
              <a:sym typeface="Playfair Display"/>
            </a:endParaRPr>
          </a:p>
          <a:p>
            <a:pPr indent="0" lvl="0" marL="0" rtl="0" algn="l">
              <a:spcBef>
                <a:spcPts val="0"/>
              </a:spcBef>
              <a:spcAft>
                <a:spcPts val="0"/>
              </a:spcAft>
              <a:buNone/>
            </a:pPr>
            <a:r>
              <a:rPr lang="en" sz="2400">
                <a:latin typeface="Playfair Display"/>
                <a:ea typeface="Playfair Display"/>
                <a:cs typeface="Playfair Display"/>
                <a:sym typeface="Playfair Display"/>
              </a:rPr>
              <a:t>Blog and Social Media Posts</a:t>
            </a:r>
            <a:endParaRPr sz="2400">
              <a:latin typeface="Playfair Display"/>
              <a:ea typeface="Playfair Display"/>
              <a:cs typeface="Playfair Display"/>
              <a:sym typeface="Playfair Display"/>
            </a:endParaRPr>
          </a:p>
          <a:p>
            <a:pPr indent="0" lvl="0" marL="0" rtl="0" algn="l">
              <a:spcBef>
                <a:spcPts val="0"/>
              </a:spcBef>
              <a:spcAft>
                <a:spcPts val="0"/>
              </a:spcAft>
              <a:buNone/>
            </a:pPr>
            <a:r>
              <a:rPr lang="en" sz="2400">
                <a:latin typeface="Playfair Display"/>
                <a:ea typeface="Playfair Display"/>
                <a:cs typeface="Playfair Display"/>
                <a:sym typeface="Playfair Display"/>
              </a:rPr>
              <a:t>  ** </a:t>
            </a:r>
            <a:r>
              <a:rPr lang="en" sz="1900">
                <a:latin typeface="Playfair Display"/>
                <a:ea typeface="Playfair Display"/>
                <a:cs typeface="Playfair Display"/>
                <a:sym typeface="Playfair Display"/>
              </a:rPr>
              <a:t>LinkedIn, Facebook, Twitter, Instagram</a:t>
            </a:r>
            <a:endParaRPr sz="1900">
              <a:latin typeface="Playfair Display"/>
              <a:ea typeface="Playfair Display"/>
              <a:cs typeface="Playfair Display"/>
              <a:sym typeface="Playfair Display"/>
            </a:endParaRPr>
          </a:p>
          <a:p>
            <a:pPr indent="0" lvl="0" marL="0" rtl="0" algn="l">
              <a:spcBef>
                <a:spcPts val="0"/>
              </a:spcBef>
              <a:spcAft>
                <a:spcPts val="0"/>
              </a:spcAft>
              <a:buNone/>
            </a:pPr>
            <a:r>
              <a:rPr lang="en" sz="2400">
                <a:latin typeface="Playfair Display"/>
                <a:ea typeface="Playfair Display"/>
                <a:cs typeface="Playfair Display"/>
                <a:sym typeface="Playfair Display"/>
              </a:rPr>
              <a:t>Podcast</a:t>
            </a:r>
            <a:endParaRPr sz="2400">
              <a:latin typeface="Playfair Display"/>
              <a:ea typeface="Playfair Display"/>
              <a:cs typeface="Playfair Display"/>
              <a:sym typeface="Playfair Display"/>
            </a:endParaRPr>
          </a:p>
          <a:p>
            <a:pPr indent="0" lvl="0" marL="0" rtl="0" algn="l">
              <a:spcBef>
                <a:spcPts val="0"/>
              </a:spcBef>
              <a:spcAft>
                <a:spcPts val="0"/>
              </a:spcAft>
              <a:buNone/>
            </a:pPr>
            <a:r>
              <a:rPr lang="en" sz="2400">
                <a:latin typeface="Playfair Display"/>
                <a:ea typeface="Playfair Display"/>
                <a:cs typeface="Playfair Display"/>
                <a:sym typeface="Playfair Display"/>
              </a:rPr>
              <a:t>Membership Profiles</a:t>
            </a:r>
            <a:endParaRPr sz="2400">
              <a:latin typeface="Playfair Display"/>
              <a:ea typeface="Playfair Display"/>
              <a:cs typeface="Playfair Display"/>
              <a:sym typeface="Playfair Display"/>
            </a:endParaRPr>
          </a:p>
          <a:p>
            <a:pPr indent="0" lvl="0" marL="0" rtl="0" algn="l">
              <a:spcBef>
                <a:spcPts val="0"/>
              </a:spcBef>
              <a:spcAft>
                <a:spcPts val="0"/>
              </a:spcAft>
              <a:buNone/>
            </a:pPr>
            <a:r>
              <a:rPr lang="en" sz="2400">
                <a:latin typeface="Playfair Display"/>
                <a:ea typeface="Playfair Display"/>
                <a:cs typeface="Playfair Display"/>
                <a:sym typeface="Playfair Display"/>
              </a:rPr>
              <a:t>Human Rights Here &amp; Now Toolkits</a:t>
            </a:r>
            <a:endParaRPr sz="2400">
              <a:latin typeface="Playfair Display"/>
              <a:ea typeface="Playfair Display"/>
              <a:cs typeface="Playfair Display"/>
              <a:sym typeface="Playfair Display"/>
            </a:endParaRPr>
          </a:p>
          <a:p>
            <a:pPr indent="0" lvl="0" marL="0" rtl="0" algn="l">
              <a:spcBef>
                <a:spcPts val="0"/>
              </a:spcBef>
              <a:spcAft>
                <a:spcPts val="0"/>
              </a:spcAft>
              <a:buNone/>
            </a:pPr>
            <a:r>
              <a:rPr lang="en" sz="2400">
                <a:latin typeface="Playfair Display"/>
                <a:ea typeface="Playfair Display"/>
                <a:cs typeface="Playfair Display"/>
                <a:sym typeface="Playfair Display"/>
              </a:rPr>
              <a:t>HRE and Linkages Briefs </a:t>
            </a:r>
            <a:endParaRPr sz="2400">
              <a:latin typeface="Playfair Display"/>
              <a:ea typeface="Playfair Display"/>
              <a:cs typeface="Playfair Display"/>
              <a:sym typeface="Playfair Display"/>
            </a:endParaRPr>
          </a:p>
          <a:p>
            <a:pPr indent="0" lvl="0" marL="0" rtl="0" algn="l">
              <a:spcBef>
                <a:spcPts val="0"/>
              </a:spcBef>
              <a:spcAft>
                <a:spcPts val="0"/>
              </a:spcAft>
              <a:buNone/>
            </a:pPr>
            <a:r>
              <a:rPr lang="en" sz="2400">
                <a:latin typeface="Playfair Display"/>
                <a:ea typeface="Playfair Display"/>
                <a:cs typeface="Playfair Display"/>
                <a:sym typeface="Playfair Display"/>
              </a:rPr>
              <a:t>Annual Reports</a:t>
            </a:r>
            <a:endParaRPr sz="2400">
              <a:latin typeface="Playfair Display"/>
              <a:ea typeface="Playfair Display"/>
              <a:cs typeface="Playfair Display"/>
              <a:sym typeface="Playfair Display"/>
            </a:endParaRPr>
          </a:p>
          <a:p>
            <a:pPr indent="0" lvl="0" marL="0" rtl="0" algn="l">
              <a:spcBef>
                <a:spcPts val="0"/>
              </a:spcBef>
              <a:spcAft>
                <a:spcPts val="0"/>
              </a:spcAft>
              <a:buNone/>
            </a:pPr>
            <a:r>
              <a:t/>
            </a:r>
            <a:endParaRPr sz="2400">
              <a:latin typeface="Playfair Display"/>
              <a:ea typeface="Playfair Display"/>
              <a:cs typeface="Playfair Display"/>
              <a:sym typeface="Playfair Display"/>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74"/>
          <p:cNvSpPr txBox="1"/>
          <p:nvPr>
            <p:ph type="title"/>
          </p:nvPr>
        </p:nvSpPr>
        <p:spPr>
          <a:xfrm>
            <a:off x="265500" y="123317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Human Rights Education Now!</a:t>
            </a:r>
            <a:endParaRPr/>
          </a:p>
        </p:txBody>
      </p:sp>
      <p:sp>
        <p:nvSpPr>
          <p:cNvPr id="462" name="Google Shape;462;p7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HRE USA Podcast</a:t>
            </a:r>
            <a:endParaRPr/>
          </a:p>
          <a:p>
            <a:pPr indent="0" lvl="0" marL="0" rtl="0" algn="ctr">
              <a:spcBef>
                <a:spcPts val="0"/>
              </a:spcBef>
              <a:spcAft>
                <a:spcPts val="0"/>
              </a:spcAft>
              <a:buNone/>
            </a:pPr>
            <a:r>
              <a:t/>
            </a:r>
            <a:endParaRPr i="0" sz="1600"/>
          </a:p>
          <a:p>
            <a:pPr indent="0" lvl="0" marL="0" rtl="0" algn="ctr">
              <a:spcBef>
                <a:spcPts val="0"/>
              </a:spcBef>
              <a:spcAft>
                <a:spcPts val="0"/>
              </a:spcAft>
              <a:buNone/>
            </a:pPr>
            <a:r>
              <a:t/>
            </a:r>
            <a:endParaRPr i="0" sz="1600"/>
          </a:p>
        </p:txBody>
      </p:sp>
      <p:sp>
        <p:nvSpPr>
          <p:cNvPr id="463" name="Google Shape;463;p74"/>
          <p:cNvSpPr txBox="1"/>
          <p:nvPr/>
        </p:nvSpPr>
        <p:spPr>
          <a:xfrm>
            <a:off x="4403700" y="2841325"/>
            <a:ext cx="4740300" cy="115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solidFill>
                <a:schemeClr val="lt1"/>
              </a:solidFill>
              <a:latin typeface="Open Sans SemiBold"/>
              <a:ea typeface="Open Sans SemiBold"/>
              <a:cs typeface="Open Sans SemiBold"/>
              <a:sym typeface="Open Sans SemiBold"/>
            </a:endParaRPr>
          </a:p>
        </p:txBody>
      </p:sp>
      <p:sp>
        <p:nvSpPr>
          <p:cNvPr id="464" name="Google Shape;464;p74"/>
          <p:cNvSpPr txBox="1"/>
          <p:nvPr/>
        </p:nvSpPr>
        <p:spPr>
          <a:xfrm>
            <a:off x="1129200" y="3232700"/>
            <a:ext cx="3181500" cy="10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Links:</a:t>
            </a:r>
            <a:r>
              <a:rPr lang="en">
                <a:solidFill>
                  <a:schemeClr val="dk1"/>
                </a:solidFill>
              </a:rPr>
              <a:t> </a:t>
            </a:r>
            <a:r>
              <a:rPr i="1" lang="en" sz="1200" u="sng">
                <a:solidFill>
                  <a:schemeClr val="dk1"/>
                </a:solidFill>
                <a:latin typeface="Open Sans SemiBold"/>
                <a:ea typeface="Open Sans SemiBold"/>
                <a:cs typeface="Open Sans SemiBold"/>
                <a:sym typeface="Open Sans SemiBold"/>
                <a:hlinkClick r:id="rId3">
                  <a:extLst>
                    <a:ext uri="{A12FA001-AC4F-418D-AE19-62706E023703}">
                      <ahyp:hlinkClr val="tx"/>
                    </a:ext>
                  </a:extLst>
                </a:hlinkClick>
              </a:rPr>
              <a:t>Buzzsprout</a:t>
            </a:r>
            <a:r>
              <a:rPr i="1" lang="en" sz="1200">
                <a:solidFill>
                  <a:schemeClr val="dk1"/>
                </a:solidFill>
                <a:latin typeface="Open Sans SemiBold"/>
                <a:ea typeface="Open Sans SemiBold"/>
                <a:cs typeface="Open Sans SemiBold"/>
                <a:sym typeface="Open Sans SemiBold"/>
              </a:rPr>
              <a:t> and </a:t>
            </a:r>
            <a:r>
              <a:rPr i="1" lang="en" sz="1200" u="sng">
                <a:solidFill>
                  <a:schemeClr val="dk1"/>
                </a:solidFill>
                <a:latin typeface="Open Sans SemiBold"/>
                <a:ea typeface="Open Sans SemiBold"/>
                <a:cs typeface="Open Sans SemiBold"/>
                <a:sym typeface="Open Sans SemiBold"/>
                <a:hlinkClick r:id="rId4">
                  <a:extLst>
                    <a:ext uri="{A12FA001-AC4F-418D-AE19-62706E023703}">
                      <ahyp:hlinkClr val="tx"/>
                    </a:ext>
                  </a:extLst>
                </a:hlinkClick>
              </a:rPr>
              <a:t>HREUSA</a:t>
            </a:r>
            <a:endParaRPr i="1" sz="1200">
              <a:solidFill>
                <a:schemeClr val="dk1"/>
              </a:solidFill>
              <a:latin typeface="Open Sans SemiBold"/>
              <a:ea typeface="Open Sans SemiBold"/>
              <a:cs typeface="Open Sans SemiBold"/>
              <a:sym typeface="Open Sans SemiBold"/>
            </a:endParaRPr>
          </a:p>
          <a:p>
            <a:pPr indent="0" lvl="0" marL="0" rtl="0" algn="l">
              <a:spcBef>
                <a:spcPts val="0"/>
              </a:spcBef>
              <a:spcAft>
                <a:spcPts val="0"/>
              </a:spcAft>
              <a:buNone/>
            </a:pPr>
            <a:r>
              <a:t/>
            </a:r>
            <a:endParaRPr sz="1800">
              <a:solidFill>
                <a:schemeClr val="dk1"/>
              </a:solidFill>
              <a:latin typeface="Open Sans SemiBold"/>
              <a:ea typeface="Open Sans SemiBold"/>
              <a:cs typeface="Open Sans SemiBold"/>
              <a:sym typeface="Open Sans SemiBold"/>
            </a:endParaRPr>
          </a:p>
        </p:txBody>
      </p:sp>
      <p:pic>
        <p:nvPicPr>
          <p:cNvPr descr="Human Rights Education Now! Podcast Artwork Image" id="465" name="Google Shape;465;p74"/>
          <p:cNvPicPr preferRelativeResize="0"/>
          <p:nvPr/>
        </p:nvPicPr>
        <p:blipFill>
          <a:blip r:embed="rId5">
            <a:alphaModFix/>
          </a:blip>
          <a:stretch>
            <a:fillRect/>
          </a:stretch>
        </p:blipFill>
        <p:spPr>
          <a:xfrm>
            <a:off x="1732625" y="3746900"/>
            <a:ext cx="1110950" cy="1110950"/>
          </a:xfrm>
          <a:prstGeom prst="rect">
            <a:avLst/>
          </a:prstGeom>
          <a:noFill/>
          <a:ln>
            <a:noFill/>
          </a:ln>
        </p:spPr>
      </p:pic>
      <p:sp>
        <p:nvSpPr>
          <p:cNvPr id="466" name="Google Shape;466;p74"/>
          <p:cNvSpPr txBox="1"/>
          <p:nvPr/>
        </p:nvSpPr>
        <p:spPr>
          <a:xfrm>
            <a:off x="4968600" y="3388175"/>
            <a:ext cx="3610500" cy="217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2"/>
                </a:solidFill>
                <a:latin typeface="Open Sans SemiBold"/>
                <a:ea typeface="Open Sans SemiBold"/>
                <a:cs typeface="Open Sans SemiBold"/>
                <a:sym typeface="Open Sans SemiBold"/>
              </a:rPr>
              <a:t> </a:t>
            </a:r>
            <a:endParaRPr sz="1800">
              <a:solidFill>
                <a:schemeClr val="lt2"/>
              </a:solidFill>
              <a:latin typeface="Open Sans SemiBold"/>
              <a:ea typeface="Open Sans SemiBold"/>
              <a:cs typeface="Open Sans SemiBold"/>
              <a:sym typeface="Open Sans SemiBold"/>
            </a:endParaRPr>
          </a:p>
          <a:p>
            <a:pPr indent="0" lvl="0" marL="0" rtl="0" algn="ctr">
              <a:spcBef>
                <a:spcPts val="0"/>
              </a:spcBef>
              <a:spcAft>
                <a:spcPts val="0"/>
              </a:spcAft>
              <a:buNone/>
            </a:pPr>
            <a:r>
              <a:t/>
            </a:r>
            <a:endParaRPr sz="1800">
              <a:solidFill>
                <a:schemeClr val="lt2"/>
              </a:solidFill>
              <a:latin typeface="Open Sans SemiBold"/>
              <a:ea typeface="Open Sans SemiBold"/>
              <a:cs typeface="Open Sans SemiBold"/>
              <a:sym typeface="Open Sans SemiBold"/>
            </a:endParaRPr>
          </a:p>
          <a:p>
            <a:pPr indent="0" lvl="0" marL="0" rtl="0" algn="l">
              <a:spcBef>
                <a:spcPts val="0"/>
              </a:spcBef>
              <a:spcAft>
                <a:spcPts val="0"/>
              </a:spcAft>
              <a:buNone/>
            </a:pPr>
            <a:r>
              <a:t/>
            </a:r>
            <a:endParaRPr sz="1800">
              <a:solidFill>
                <a:schemeClr val="dk2"/>
              </a:solidFill>
              <a:latin typeface="Open Sans SemiBold"/>
              <a:ea typeface="Open Sans SemiBold"/>
              <a:cs typeface="Open Sans SemiBold"/>
              <a:sym typeface="Open Sans SemiBold"/>
            </a:endParaRPr>
          </a:p>
        </p:txBody>
      </p:sp>
      <p:pic>
        <p:nvPicPr>
          <p:cNvPr id="467" name="Google Shape;467;p74"/>
          <p:cNvPicPr preferRelativeResize="0"/>
          <p:nvPr/>
        </p:nvPicPr>
        <p:blipFill rotWithShape="1">
          <a:blip r:embed="rId6">
            <a:alphaModFix/>
          </a:blip>
          <a:srcRect b="9812" l="0" r="1438" t="0"/>
          <a:stretch/>
        </p:blipFill>
        <p:spPr>
          <a:xfrm>
            <a:off x="4572000" y="524375"/>
            <a:ext cx="4572000" cy="25315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pic>
        <p:nvPicPr>
          <p:cNvPr id="472" name="Google Shape;472;p75"/>
          <p:cNvPicPr preferRelativeResize="0"/>
          <p:nvPr/>
        </p:nvPicPr>
        <p:blipFill rotWithShape="1">
          <a:blip r:embed="rId3">
            <a:alphaModFix/>
          </a:blip>
          <a:srcRect b="0" l="0" r="49279" t="0"/>
          <a:stretch/>
        </p:blipFill>
        <p:spPr>
          <a:xfrm rot="5400000">
            <a:off x="1914962" y="2472987"/>
            <a:ext cx="742075" cy="4572001"/>
          </a:xfrm>
          <a:prstGeom prst="rect">
            <a:avLst/>
          </a:prstGeom>
          <a:noFill/>
          <a:ln>
            <a:noFill/>
          </a:ln>
        </p:spPr>
      </p:pic>
      <p:pic>
        <p:nvPicPr>
          <p:cNvPr id="473" name="Google Shape;473;p75"/>
          <p:cNvPicPr preferRelativeResize="0"/>
          <p:nvPr/>
        </p:nvPicPr>
        <p:blipFill rotWithShape="1">
          <a:blip r:embed="rId3">
            <a:alphaModFix/>
          </a:blip>
          <a:srcRect b="0" l="0" r="48357" t="0"/>
          <a:stretch/>
        </p:blipFill>
        <p:spPr>
          <a:xfrm flipH="1" rot="-5400000">
            <a:off x="6480225" y="2479727"/>
            <a:ext cx="755551" cy="4572001"/>
          </a:xfrm>
          <a:prstGeom prst="rect">
            <a:avLst/>
          </a:prstGeom>
          <a:noFill/>
          <a:ln>
            <a:noFill/>
          </a:ln>
        </p:spPr>
      </p:pic>
      <p:pic>
        <p:nvPicPr>
          <p:cNvPr id="474" name="Google Shape;474;p75" title="podcast promo.mp4">
            <a:hlinkClick r:id="rId4"/>
          </p:cNvPr>
          <p:cNvPicPr preferRelativeResize="0"/>
          <p:nvPr/>
        </p:nvPicPr>
        <p:blipFill>
          <a:blip r:embed="rId5">
            <a:alphaModFix/>
          </a:blip>
          <a:stretch>
            <a:fillRect/>
          </a:stretch>
        </p:blipFill>
        <p:spPr>
          <a:xfrm>
            <a:off x="942538" y="152400"/>
            <a:ext cx="7258934" cy="40831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4"/>
                                        </p:tgtEl>
                                        <p:attrNameLst>
                                          <p:attrName>style.visibility</p:attrName>
                                        </p:attrNameLst>
                                      </p:cBhvr>
                                      <p:to>
                                        <p:strVal val="visible"/>
                                      </p:to>
                                    </p:set>
                                    <p:animEffect filter="fade" transition="in">
                                      <p:cBhvr>
                                        <p:cTn dur="1000"/>
                                        <p:tgtEl>
                                          <p:spTgt spid="4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76"/>
          <p:cNvSpPr/>
          <p:nvPr/>
        </p:nvSpPr>
        <p:spPr>
          <a:xfrm>
            <a:off x="-207864" y="-6350"/>
            <a:ext cx="9439376" cy="841028"/>
          </a:xfrm>
          <a:prstGeom prst="rect">
            <a:avLst/>
          </a:prstGeom>
          <a:solidFill>
            <a:schemeClr val="accent4"/>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80" name="Google Shape;480;p76"/>
          <p:cNvSpPr txBox="1"/>
          <p:nvPr>
            <p:ph type="title"/>
          </p:nvPr>
        </p:nvSpPr>
        <p:spPr>
          <a:xfrm>
            <a:off x="133899" y="127813"/>
            <a:ext cx="8520602"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Project Examples</a:t>
            </a:r>
            <a:endParaRPr/>
          </a:p>
        </p:txBody>
      </p:sp>
      <p:pic>
        <p:nvPicPr>
          <p:cNvPr id="481" name="Google Shape;481;p76"/>
          <p:cNvPicPr preferRelativeResize="0"/>
          <p:nvPr/>
        </p:nvPicPr>
        <p:blipFill rotWithShape="1">
          <a:blip r:embed="rId3">
            <a:alphaModFix/>
          </a:blip>
          <a:srcRect b="0" l="0" r="0" t="7842"/>
          <a:stretch/>
        </p:blipFill>
        <p:spPr>
          <a:xfrm>
            <a:off x="2085975" y="834674"/>
            <a:ext cx="4972050" cy="2466525"/>
          </a:xfrm>
          <a:prstGeom prst="rect">
            <a:avLst/>
          </a:prstGeom>
          <a:noFill/>
          <a:ln>
            <a:noFill/>
          </a:ln>
        </p:spPr>
      </p:pic>
      <p:pic>
        <p:nvPicPr>
          <p:cNvPr id="482" name="Google Shape;482;p76"/>
          <p:cNvPicPr preferRelativeResize="0"/>
          <p:nvPr/>
        </p:nvPicPr>
        <p:blipFill rotWithShape="1">
          <a:blip r:embed="rId4">
            <a:alphaModFix/>
          </a:blip>
          <a:srcRect b="0" l="0" r="0" t="50145"/>
          <a:stretch/>
        </p:blipFill>
        <p:spPr>
          <a:xfrm>
            <a:off x="571049" y="2771869"/>
            <a:ext cx="7881550" cy="25642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77"/>
          <p:cNvSpPr/>
          <p:nvPr/>
        </p:nvSpPr>
        <p:spPr>
          <a:xfrm>
            <a:off x="-207864" y="-6350"/>
            <a:ext cx="9439500" cy="840900"/>
          </a:xfrm>
          <a:prstGeom prst="rect">
            <a:avLst/>
          </a:prstGeom>
          <a:solidFill>
            <a:schemeClr val="accent4"/>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88" name="Google Shape;488;p77"/>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HRE USA Online Shop</a:t>
            </a:r>
            <a:endParaRPr/>
          </a:p>
        </p:txBody>
      </p:sp>
      <p:pic>
        <p:nvPicPr>
          <p:cNvPr id="489" name="Google Shape;489;p77"/>
          <p:cNvPicPr preferRelativeResize="0"/>
          <p:nvPr/>
        </p:nvPicPr>
        <p:blipFill rotWithShape="1">
          <a:blip r:embed="rId3">
            <a:alphaModFix/>
          </a:blip>
          <a:srcRect b="0" l="0" r="50641" t="0"/>
          <a:stretch/>
        </p:blipFill>
        <p:spPr>
          <a:xfrm>
            <a:off x="6255725" y="1311438"/>
            <a:ext cx="2521075" cy="3060700"/>
          </a:xfrm>
          <a:prstGeom prst="rect">
            <a:avLst/>
          </a:prstGeom>
          <a:noFill/>
          <a:ln>
            <a:noFill/>
          </a:ln>
        </p:spPr>
      </p:pic>
      <p:pic>
        <p:nvPicPr>
          <p:cNvPr id="490" name="Google Shape;490;p77"/>
          <p:cNvPicPr preferRelativeResize="0"/>
          <p:nvPr/>
        </p:nvPicPr>
        <p:blipFill rotWithShape="1">
          <a:blip r:embed="rId4">
            <a:alphaModFix/>
          </a:blip>
          <a:srcRect b="0" l="0" r="0" t="0"/>
          <a:stretch/>
        </p:blipFill>
        <p:spPr>
          <a:xfrm>
            <a:off x="656950" y="834547"/>
            <a:ext cx="5598775" cy="4265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78"/>
          <p:cNvSpPr/>
          <p:nvPr/>
        </p:nvSpPr>
        <p:spPr>
          <a:xfrm>
            <a:off x="-207864" y="-6350"/>
            <a:ext cx="9439376" cy="841028"/>
          </a:xfrm>
          <a:prstGeom prst="rect">
            <a:avLst/>
          </a:prstGeom>
          <a:solidFill>
            <a:srgbClr val="FA002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496" name="Google Shape;496;p78"/>
          <p:cNvSpPr txBox="1"/>
          <p:nvPr>
            <p:ph type="title"/>
          </p:nvPr>
        </p:nvSpPr>
        <p:spPr>
          <a:xfrm>
            <a:off x="133899" y="127813"/>
            <a:ext cx="8520602" cy="572701"/>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2520">
                <a:solidFill>
                  <a:srgbClr val="FFFFFF"/>
                </a:solidFill>
                <a:latin typeface="Helvetica Neue"/>
                <a:ea typeface="Helvetica Neue"/>
                <a:cs typeface="Helvetica Neue"/>
                <a:sym typeface="Helvetica Neue"/>
              </a:rPr>
              <a:t>Association and Organizational Partnerships</a:t>
            </a:r>
            <a:endParaRPr/>
          </a:p>
        </p:txBody>
      </p:sp>
      <p:pic>
        <p:nvPicPr>
          <p:cNvPr id="497" name="Google Shape;497;p78">
            <a:hlinkClick r:id="rId3"/>
          </p:cNvPr>
          <p:cNvPicPr preferRelativeResize="0"/>
          <p:nvPr/>
        </p:nvPicPr>
        <p:blipFill rotWithShape="1">
          <a:blip r:embed="rId4">
            <a:alphaModFix/>
          </a:blip>
          <a:srcRect b="0" l="0" r="0" t="0"/>
          <a:stretch/>
        </p:blipFill>
        <p:spPr>
          <a:xfrm>
            <a:off x="3480525" y="951750"/>
            <a:ext cx="2682525" cy="2857500"/>
          </a:xfrm>
          <a:prstGeom prst="rect">
            <a:avLst/>
          </a:prstGeom>
          <a:noFill/>
          <a:ln>
            <a:noFill/>
          </a:ln>
        </p:spPr>
      </p:pic>
      <p:pic>
        <p:nvPicPr>
          <p:cNvPr id="498" name="Google Shape;498;p78"/>
          <p:cNvPicPr preferRelativeResize="0"/>
          <p:nvPr/>
        </p:nvPicPr>
        <p:blipFill>
          <a:blip r:embed="rId5">
            <a:alphaModFix/>
          </a:blip>
          <a:stretch>
            <a:fillRect/>
          </a:stretch>
        </p:blipFill>
        <p:spPr>
          <a:xfrm>
            <a:off x="7006350" y="1149825"/>
            <a:ext cx="2137649" cy="2461351"/>
          </a:xfrm>
          <a:prstGeom prst="rect">
            <a:avLst/>
          </a:prstGeom>
          <a:noFill/>
          <a:ln>
            <a:noFill/>
          </a:ln>
        </p:spPr>
      </p:pic>
      <p:pic>
        <p:nvPicPr>
          <p:cNvPr id="499" name="Google Shape;499;p78">
            <a:hlinkClick r:id="rId6"/>
          </p:cNvPr>
          <p:cNvPicPr preferRelativeResize="0"/>
          <p:nvPr/>
        </p:nvPicPr>
        <p:blipFill>
          <a:blip r:embed="rId7">
            <a:alphaModFix/>
          </a:blip>
          <a:stretch>
            <a:fillRect/>
          </a:stretch>
        </p:blipFill>
        <p:spPr>
          <a:xfrm>
            <a:off x="897200" y="3543301"/>
            <a:ext cx="4267203" cy="1600201"/>
          </a:xfrm>
          <a:prstGeom prst="rect">
            <a:avLst/>
          </a:prstGeom>
          <a:noFill/>
          <a:ln>
            <a:noFill/>
          </a:ln>
        </p:spPr>
      </p:pic>
      <p:pic>
        <p:nvPicPr>
          <p:cNvPr id="500" name="Google Shape;500;p78">
            <a:hlinkClick r:id="rId8"/>
          </p:cNvPr>
          <p:cNvPicPr preferRelativeResize="0"/>
          <p:nvPr/>
        </p:nvPicPr>
        <p:blipFill>
          <a:blip r:embed="rId9">
            <a:alphaModFix/>
          </a:blip>
          <a:stretch>
            <a:fillRect/>
          </a:stretch>
        </p:blipFill>
        <p:spPr>
          <a:xfrm>
            <a:off x="133900" y="1117425"/>
            <a:ext cx="2493750" cy="2493750"/>
          </a:xfrm>
          <a:prstGeom prst="rect">
            <a:avLst/>
          </a:prstGeom>
          <a:noFill/>
          <a:ln>
            <a:noFill/>
          </a:ln>
        </p:spPr>
      </p:pic>
      <p:pic>
        <p:nvPicPr>
          <p:cNvPr id="501" name="Google Shape;501;p78">
            <a:hlinkClick r:id="rId10"/>
          </p:cNvPr>
          <p:cNvPicPr preferRelativeResize="0"/>
          <p:nvPr/>
        </p:nvPicPr>
        <p:blipFill>
          <a:blip r:embed="rId11">
            <a:alphaModFix/>
          </a:blip>
          <a:stretch>
            <a:fillRect/>
          </a:stretch>
        </p:blipFill>
        <p:spPr>
          <a:xfrm>
            <a:off x="5335750" y="3790875"/>
            <a:ext cx="2976950" cy="13526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79"/>
          <p:cNvSpPr/>
          <p:nvPr/>
        </p:nvSpPr>
        <p:spPr>
          <a:xfrm>
            <a:off x="0" y="-6350"/>
            <a:ext cx="9144000" cy="840900"/>
          </a:xfrm>
          <a:prstGeom prst="rect">
            <a:avLst/>
          </a:prstGeom>
          <a:solidFill>
            <a:srgbClr val="FA002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507" name="Google Shape;507;p79"/>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3020">
                <a:solidFill>
                  <a:srgbClr val="FFFFFF"/>
                </a:solidFill>
                <a:latin typeface="Helvetica Neue"/>
                <a:ea typeface="Helvetica Neue"/>
                <a:cs typeface="Helvetica Neue"/>
                <a:sym typeface="Helvetica Neue"/>
              </a:rPr>
              <a:t>Stay Connected!</a:t>
            </a:r>
            <a:endParaRPr sz="3500"/>
          </a:p>
        </p:txBody>
      </p:sp>
      <p:sp>
        <p:nvSpPr>
          <p:cNvPr id="508" name="Google Shape;508;p79"/>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u="sng">
                <a:solidFill>
                  <a:schemeClr val="hlink"/>
                </a:solidFill>
                <a:latin typeface="Playfair Display"/>
                <a:ea typeface="Playfair Display"/>
                <a:cs typeface="Playfair Display"/>
                <a:sym typeface="Playfair Display"/>
                <a:hlinkClick r:id="rId3"/>
              </a:rPr>
              <a:t>Receive our newsletter</a:t>
            </a:r>
            <a:endParaRPr sz="2300">
              <a:latin typeface="Playfair Display"/>
              <a:ea typeface="Playfair Display"/>
              <a:cs typeface="Playfair Display"/>
              <a:sym typeface="Playfair Display"/>
            </a:endParaRPr>
          </a:p>
        </p:txBody>
      </p:sp>
      <p:pic>
        <p:nvPicPr>
          <p:cNvPr id="509" name="Google Shape;509;p79">
            <a:hlinkClick r:id="rId4"/>
          </p:cNvPr>
          <p:cNvPicPr preferRelativeResize="0"/>
          <p:nvPr/>
        </p:nvPicPr>
        <p:blipFill>
          <a:blip r:embed="rId5">
            <a:alphaModFix/>
          </a:blip>
          <a:stretch>
            <a:fillRect/>
          </a:stretch>
        </p:blipFill>
        <p:spPr>
          <a:xfrm>
            <a:off x="421625" y="1917350"/>
            <a:ext cx="2276574" cy="1138301"/>
          </a:xfrm>
          <a:prstGeom prst="rect">
            <a:avLst/>
          </a:prstGeom>
          <a:noFill/>
          <a:ln>
            <a:noFill/>
          </a:ln>
        </p:spPr>
      </p:pic>
      <p:pic>
        <p:nvPicPr>
          <p:cNvPr id="510" name="Google Shape;510;p79">
            <a:hlinkClick r:id="rId6"/>
          </p:cNvPr>
          <p:cNvPicPr preferRelativeResize="0"/>
          <p:nvPr/>
        </p:nvPicPr>
        <p:blipFill>
          <a:blip r:embed="rId7">
            <a:alphaModFix/>
          </a:blip>
          <a:stretch>
            <a:fillRect/>
          </a:stretch>
        </p:blipFill>
        <p:spPr>
          <a:xfrm>
            <a:off x="6708200" y="1917350"/>
            <a:ext cx="1191000" cy="1191000"/>
          </a:xfrm>
          <a:prstGeom prst="rect">
            <a:avLst/>
          </a:prstGeom>
          <a:noFill/>
          <a:ln>
            <a:noFill/>
          </a:ln>
        </p:spPr>
      </p:pic>
      <p:pic>
        <p:nvPicPr>
          <p:cNvPr id="511" name="Google Shape;511;p79">
            <a:hlinkClick r:id="rId8"/>
          </p:cNvPr>
          <p:cNvPicPr preferRelativeResize="0"/>
          <p:nvPr/>
        </p:nvPicPr>
        <p:blipFill>
          <a:blip r:embed="rId9">
            <a:alphaModFix/>
          </a:blip>
          <a:stretch>
            <a:fillRect/>
          </a:stretch>
        </p:blipFill>
        <p:spPr>
          <a:xfrm>
            <a:off x="3870550" y="3570600"/>
            <a:ext cx="1402900" cy="14029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80"/>
          <p:cNvSpPr/>
          <p:nvPr/>
        </p:nvSpPr>
        <p:spPr>
          <a:xfrm>
            <a:off x="0" y="-6350"/>
            <a:ext cx="9144000" cy="840900"/>
          </a:xfrm>
          <a:prstGeom prst="rect">
            <a:avLst/>
          </a:prstGeom>
          <a:solidFill>
            <a:srgbClr val="FA002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517" name="Google Shape;517;p80"/>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3020">
                <a:solidFill>
                  <a:srgbClr val="FFFFFF"/>
                </a:solidFill>
                <a:latin typeface="Helvetica Neue"/>
                <a:ea typeface="Helvetica Neue"/>
                <a:cs typeface="Helvetica Neue"/>
                <a:sym typeface="Helvetica Neue"/>
              </a:rPr>
              <a:t>Opportunities &amp; Events </a:t>
            </a:r>
            <a:endParaRPr sz="3500"/>
          </a:p>
        </p:txBody>
      </p:sp>
      <p:sp>
        <p:nvSpPr>
          <p:cNvPr id="518" name="Google Shape;518;p80"/>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Playfair Display"/>
                <a:ea typeface="Playfair Display"/>
                <a:cs typeface="Playfair Display"/>
                <a:sym typeface="Playfair Display"/>
              </a:rPr>
              <a:t>Training As Action Series 2025-2026</a:t>
            </a:r>
            <a:endParaRPr sz="23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a:p>
            <a:pPr indent="0" lvl="0" marL="0" rtl="0" algn="l">
              <a:spcBef>
                <a:spcPts val="0"/>
              </a:spcBef>
              <a:spcAft>
                <a:spcPts val="0"/>
              </a:spcAft>
              <a:buNone/>
            </a:pPr>
            <a:r>
              <a:rPr lang="en" sz="2300">
                <a:latin typeface="Playfair Display"/>
                <a:ea typeface="Playfair Display"/>
                <a:cs typeface="Playfair Display"/>
                <a:sym typeface="Playfair Display"/>
              </a:rPr>
              <a:t>Next Session: Monday September 29th @ 7:00 pm</a:t>
            </a:r>
            <a:endParaRPr sz="2300">
              <a:latin typeface="Playfair Display"/>
              <a:ea typeface="Playfair Display"/>
              <a:cs typeface="Playfair Display"/>
              <a:sym typeface="Playfair Display"/>
            </a:endParaRPr>
          </a:p>
          <a:p>
            <a:pPr indent="0" lvl="0" marL="0" rtl="0" algn="l">
              <a:spcBef>
                <a:spcPts val="0"/>
              </a:spcBef>
              <a:spcAft>
                <a:spcPts val="0"/>
              </a:spcAft>
              <a:buNone/>
            </a:pPr>
            <a:r>
              <a:rPr i="1" lang="en" sz="2300">
                <a:latin typeface="Playfair Display"/>
                <a:ea typeface="Playfair Display"/>
                <a:cs typeface="Playfair Display"/>
                <a:sym typeface="Playfair Display"/>
              </a:rPr>
              <a:t>Youth Civic Power: Mobilizing for Rights and Democracy</a:t>
            </a:r>
            <a:endParaRPr i="1" sz="23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a:p>
            <a:pPr indent="0" lvl="0" marL="0" rtl="0" algn="l">
              <a:spcBef>
                <a:spcPts val="0"/>
              </a:spcBef>
              <a:spcAft>
                <a:spcPts val="0"/>
              </a:spcAft>
              <a:buNone/>
            </a:pPr>
            <a:r>
              <a:rPr lang="en" sz="2300" u="sng">
                <a:solidFill>
                  <a:schemeClr val="hlink"/>
                </a:solidFill>
                <a:latin typeface="Playfair Display"/>
                <a:ea typeface="Playfair Display"/>
                <a:cs typeface="Playfair Display"/>
                <a:sym typeface="Playfair Display"/>
                <a:hlinkClick r:id="rId3"/>
              </a:rPr>
              <a:t>Become a Member</a:t>
            </a:r>
            <a:endParaRPr sz="23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a:p>
            <a:pPr indent="0" lvl="0" marL="0" rtl="0" algn="l">
              <a:spcBef>
                <a:spcPts val="0"/>
              </a:spcBef>
              <a:spcAft>
                <a:spcPts val="0"/>
              </a:spcAft>
              <a:buNone/>
            </a:pPr>
            <a:r>
              <a:rPr lang="en" sz="2300" u="sng">
                <a:solidFill>
                  <a:schemeClr val="hlink"/>
                </a:solidFill>
                <a:latin typeface="Playfair Display"/>
                <a:ea typeface="Playfair Display"/>
                <a:cs typeface="Playfair Display"/>
                <a:sym typeface="Playfair Display"/>
                <a:hlinkClick r:id="rId4"/>
              </a:rPr>
              <a:t>Join A Team </a:t>
            </a:r>
            <a:endParaRPr sz="2300">
              <a:latin typeface="Playfair Display"/>
              <a:ea typeface="Playfair Display"/>
              <a:cs typeface="Playfair Display"/>
              <a:sym typeface="Playfair Display"/>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81"/>
          <p:cNvSpPr/>
          <p:nvPr/>
        </p:nvSpPr>
        <p:spPr>
          <a:xfrm>
            <a:off x="0" y="-6350"/>
            <a:ext cx="9144000" cy="840900"/>
          </a:xfrm>
          <a:prstGeom prst="rect">
            <a:avLst/>
          </a:prstGeom>
          <a:solidFill>
            <a:srgbClr val="FA002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524" name="Google Shape;524;p81"/>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3020">
                <a:solidFill>
                  <a:srgbClr val="FFFFFF"/>
                </a:solidFill>
                <a:latin typeface="Helvetica Neue"/>
                <a:ea typeface="Helvetica Neue"/>
                <a:cs typeface="Helvetica Neue"/>
                <a:sym typeface="Helvetica Neue"/>
              </a:rPr>
              <a:t>Facilitator Contact Info: </a:t>
            </a:r>
            <a:endParaRPr sz="3500"/>
          </a:p>
        </p:txBody>
      </p:sp>
      <p:sp>
        <p:nvSpPr>
          <p:cNvPr id="525" name="Google Shape;525;p81"/>
          <p:cNvSpPr txBox="1"/>
          <p:nvPr/>
        </p:nvSpPr>
        <p:spPr>
          <a:xfrm>
            <a:off x="1382093" y="4058564"/>
            <a:ext cx="63798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300">
              <a:latin typeface="Playfair Display"/>
              <a:ea typeface="Playfair Display"/>
              <a:cs typeface="Playfair Display"/>
              <a:sym typeface="Playfair Display"/>
            </a:endParaRPr>
          </a:p>
        </p:txBody>
      </p:sp>
      <p:sp>
        <p:nvSpPr>
          <p:cNvPr id="526" name="Google Shape;526;p81"/>
          <p:cNvSpPr txBox="1"/>
          <p:nvPr/>
        </p:nvSpPr>
        <p:spPr>
          <a:xfrm>
            <a:off x="290000" y="2209600"/>
            <a:ext cx="3345000" cy="13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Playfair Display"/>
                <a:ea typeface="Playfair Display"/>
                <a:cs typeface="Playfair Display"/>
                <a:sym typeface="Playfair Display"/>
              </a:rPr>
              <a:t>Nina Simone Grotch</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Director of Human Rights Education</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u="sng">
                <a:solidFill>
                  <a:schemeClr val="hlink"/>
                </a:solidFill>
                <a:latin typeface="Playfair Display"/>
                <a:ea typeface="Playfair Display"/>
                <a:cs typeface="Playfair Display"/>
                <a:sym typeface="Playfair Display"/>
                <a:hlinkClick r:id="rId3"/>
              </a:rPr>
              <a:t>nina@woventeaching.org</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www.woventeaching.org</a:t>
            </a:r>
            <a:endParaRPr sz="1800">
              <a:latin typeface="Playfair Display"/>
              <a:ea typeface="Playfair Display"/>
              <a:cs typeface="Playfair Display"/>
              <a:sym typeface="Playfair Display"/>
            </a:endParaRPr>
          </a:p>
          <a:p>
            <a:pPr indent="0" lvl="0" marL="0" rtl="0" algn="l">
              <a:spcBef>
                <a:spcPts val="0"/>
              </a:spcBef>
              <a:spcAft>
                <a:spcPts val="0"/>
              </a:spcAft>
              <a:buNone/>
            </a:pPr>
            <a:r>
              <a:t/>
            </a:r>
            <a:endParaRPr sz="1800">
              <a:latin typeface="Playfair Display"/>
              <a:ea typeface="Playfair Display"/>
              <a:cs typeface="Playfair Display"/>
              <a:sym typeface="Playfair Display"/>
            </a:endParaRPr>
          </a:p>
        </p:txBody>
      </p:sp>
      <p:sp>
        <p:nvSpPr>
          <p:cNvPr id="527" name="Google Shape;527;p81"/>
          <p:cNvSpPr txBox="1"/>
          <p:nvPr/>
        </p:nvSpPr>
        <p:spPr>
          <a:xfrm>
            <a:off x="5944300" y="2209600"/>
            <a:ext cx="3101700" cy="13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Playfair Display"/>
                <a:ea typeface="Playfair Display"/>
                <a:cs typeface="Playfair Display"/>
                <a:sym typeface="Playfair Display"/>
              </a:rPr>
              <a:t>Jake Skrzypiec</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Social Studies Teacher, CT</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Steering Committee, </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HRE USA</a:t>
            </a:r>
            <a:endParaRPr sz="1800">
              <a:latin typeface="Playfair Display"/>
              <a:ea typeface="Playfair Display"/>
              <a:cs typeface="Playfair Display"/>
              <a:sym typeface="Playfair Display"/>
            </a:endParaRPr>
          </a:p>
          <a:p>
            <a:pPr indent="0" lvl="0" marL="0" rtl="0" algn="l">
              <a:spcBef>
                <a:spcPts val="0"/>
              </a:spcBef>
              <a:spcAft>
                <a:spcPts val="0"/>
              </a:spcAft>
              <a:buNone/>
            </a:pPr>
            <a:r>
              <a:rPr lang="en" sz="1800">
                <a:latin typeface="Playfair Display"/>
                <a:ea typeface="Playfair Display"/>
                <a:cs typeface="Playfair Display"/>
                <a:sym typeface="Playfair Display"/>
              </a:rPr>
              <a:t>jacob.skrzypiec@gmail.com</a:t>
            </a:r>
            <a:endParaRPr sz="1800">
              <a:latin typeface="Playfair Display"/>
              <a:ea typeface="Playfair Display"/>
              <a:cs typeface="Playfair Display"/>
              <a:sym typeface="Playfair Display"/>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82"/>
          <p:cNvSpPr/>
          <p:nvPr/>
        </p:nvSpPr>
        <p:spPr>
          <a:xfrm>
            <a:off x="0" y="-6350"/>
            <a:ext cx="9144000" cy="840900"/>
          </a:xfrm>
          <a:prstGeom prst="rect">
            <a:avLst/>
          </a:prstGeom>
          <a:solidFill>
            <a:srgbClr val="FA002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533" name="Google Shape;533;p82"/>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3020">
                <a:solidFill>
                  <a:srgbClr val="FFFFFF"/>
                </a:solidFill>
                <a:latin typeface="Helvetica Neue"/>
                <a:ea typeface="Helvetica Neue"/>
                <a:cs typeface="Helvetica Neue"/>
                <a:sym typeface="Helvetica Neue"/>
              </a:rPr>
              <a:t>Evaluation and Parting Words</a:t>
            </a:r>
            <a:endParaRPr sz="3500"/>
          </a:p>
        </p:txBody>
      </p:sp>
      <p:sp>
        <p:nvSpPr>
          <p:cNvPr id="534" name="Google Shape;534;p82"/>
          <p:cNvSpPr txBox="1"/>
          <p:nvPr/>
        </p:nvSpPr>
        <p:spPr>
          <a:xfrm>
            <a:off x="1382093" y="4058564"/>
            <a:ext cx="63798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300">
              <a:latin typeface="Playfair Display"/>
              <a:ea typeface="Playfair Display"/>
              <a:cs typeface="Playfair Display"/>
              <a:sym typeface="Playfair Display"/>
            </a:endParaRPr>
          </a:p>
        </p:txBody>
      </p:sp>
      <p:pic>
        <p:nvPicPr>
          <p:cNvPr id="535" name="Google Shape;535;p82" title="frame (10).png"/>
          <p:cNvPicPr preferRelativeResize="0"/>
          <p:nvPr/>
        </p:nvPicPr>
        <p:blipFill>
          <a:blip r:embed="rId3">
            <a:alphaModFix/>
          </a:blip>
          <a:stretch>
            <a:fillRect/>
          </a:stretch>
        </p:blipFill>
        <p:spPr>
          <a:xfrm>
            <a:off x="2731150" y="1273363"/>
            <a:ext cx="2857500" cy="2857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83"/>
          <p:cNvSpPr/>
          <p:nvPr/>
        </p:nvSpPr>
        <p:spPr>
          <a:xfrm>
            <a:off x="0" y="-6350"/>
            <a:ext cx="9144000" cy="840900"/>
          </a:xfrm>
          <a:prstGeom prst="rect">
            <a:avLst/>
          </a:prstGeom>
          <a:solidFill>
            <a:srgbClr val="FA002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8E71C"/>
              </a:buClr>
              <a:buSzPts val="1400"/>
              <a:buFont typeface="Arial"/>
              <a:buNone/>
            </a:pPr>
            <a:r>
              <a:t/>
            </a:r>
            <a:endParaRPr b="0" i="0" sz="1400" u="none" cap="none" strike="noStrike">
              <a:solidFill>
                <a:srgbClr val="F8E71C"/>
              </a:solidFill>
              <a:latin typeface="Arial"/>
              <a:ea typeface="Arial"/>
              <a:cs typeface="Arial"/>
              <a:sym typeface="Arial"/>
            </a:endParaRPr>
          </a:p>
        </p:txBody>
      </p:sp>
      <p:sp>
        <p:nvSpPr>
          <p:cNvPr id="541" name="Google Shape;541;p83"/>
          <p:cNvSpPr txBox="1"/>
          <p:nvPr>
            <p:ph type="title"/>
          </p:nvPr>
        </p:nvSpPr>
        <p:spPr>
          <a:xfrm>
            <a:off x="133899" y="127813"/>
            <a:ext cx="8520600" cy="572700"/>
          </a:xfrm>
          <a:prstGeom prst="rect">
            <a:avLst/>
          </a:prstGeom>
          <a:noFill/>
          <a:ln>
            <a:noFill/>
          </a:ln>
        </p:spPr>
        <p:txBody>
          <a:bodyPr anchorCtr="0" anchor="t" bIns="91400" lIns="91400" spcFirstLastPara="1" rIns="91400" wrap="square" tIns="91400">
            <a:noAutofit/>
          </a:bodyPr>
          <a:lstStyle/>
          <a:p>
            <a:pPr indent="0" lvl="0" marL="0" marR="0" rtl="0" algn="ctr">
              <a:lnSpc>
                <a:spcPct val="100000"/>
              </a:lnSpc>
              <a:spcBef>
                <a:spcPts val="0"/>
              </a:spcBef>
              <a:spcAft>
                <a:spcPts val="0"/>
              </a:spcAft>
              <a:buClr>
                <a:srgbClr val="FFFFFF"/>
              </a:buClr>
              <a:buSzPts val="2520"/>
              <a:buFont typeface="Helvetica Neue"/>
              <a:buNone/>
            </a:pPr>
            <a:r>
              <a:rPr b="1" lang="en" sz="3020">
                <a:solidFill>
                  <a:srgbClr val="FFFFFF"/>
                </a:solidFill>
                <a:latin typeface="Helvetica Neue"/>
                <a:ea typeface="Helvetica Neue"/>
                <a:cs typeface="Helvetica Neue"/>
                <a:sym typeface="Helvetica Neue"/>
              </a:rPr>
              <a:t>Open Conversation</a:t>
            </a:r>
            <a:endParaRPr sz="3500"/>
          </a:p>
        </p:txBody>
      </p:sp>
      <p:sp>
        <p:nvSpPr>
          <p:cNvPr id="542" name="Google Shape;542;p83"/>
          <p:cNvSpPr txBox="1"/>
          <p:nvPr/>
        </p:nvSpPr>
        <p:spPr>
          <a:xfrm>
            <a:off x="295700" y="1042900"/>
            <a:ext cx="8735400" cy="39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latin typeface="Playfair Display"/>
                <a:ea typeface="Playfair Display"/>
                <a:cs typeface="Playfair Display"/>
                <a:sym typeface="Playfair Display"/>
              </a:rPr>
              <a:t>What questions do you have after our session?</a:t>
            </a:r>
            <a:endParaRPr sz="23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a:p>
            <a:pPr indent="0" lvl="0" marL="0" rtl="0" algn="l">
              <a:spcBef>
                <a:spcPts val="0"/>
              </a:spcBef>
              <a:spcAft>
                <a:spcPts val="0"/>
              </a:spcAft>
              <a:buNone/>
            </a:pPr>
            <a:r>
              <a:rPr lang="en" sz="2300">
                <a:latin typeface="Playfair Display"/>
                <a:ea typeface="Playfair Display"/>
                <a:cs typeface="Playfair Display"/>
                <a:sym typeface="Playfair Display"/>
              </a:rPr>
              <a:t>Are there ways in which Human Rights Educators USA and Woven Teaching can assist you in your practice of human rights education? </a:t>
            </a:r>
            <a:endParaRPr sz="2300">
              <a:latin typeface="Playfair Display"/>
              <a:ea typeface="Playfair Display"/>
              <a:cs typeface="Playfair Display"/>
              <a:sym typeface="Playfair Display"/>
            </a:endParaRPr>
          </a:p>
          <a:p>
            <a:pPr indent="0" lvl="0" marL="0" rtl="0" algn="l">
              <a:spcBef>
                <a:spcPts val="0"/>
              </a:spcBef>
              <a:spcAft>
                <a:spcPts val="0"/>
              </a:spcAft>
              <a:buNone/>
            </a:pPr>
            <a:r>
              <a:t/>
            </a:r>
            <a:endParaRPr sz="2300">
              <a:latin typeface="Playfair Display"/>
              <a:ea typeface="Playfair Display"/>
              <a:cs typeface="Playfair Display"/>
              <a:sym typeface="Playfair Display"/>
            </a:endParaRPr>
          </a:p>
          <a:p>
            <a:pPr indent="0" lvl="0" marL="0" rtl="0" algn="l">
              <a:spcBef>
                <a:spcPts val="0"/>
              </a:spcBef>
              <a:spcAft>
                <a:spcPts val="0"/>
              </a:spcAft>
              <a:buNone/>
            </a:pPr>
            <a:r>
              <a:rPr lang="en" sz="2300">
                <a:latin typeface="Playfair Display"/>
                <a:ea typeface="Playfair Display"/>
                <a:cs typeface="Playfair Display"/>
                <a:sym typeface="Playfair Display"/>
              </a:rPr>
              <a:t>What are your wonder questions?</a:t>
            </a:r>
            <a:endParaRPr sz="2300">
              <a:latin typeface="Playfair Display"/>
              <a:ea typeface="Playfair Display"/>
              <a:cs typeface="Playfair Display"/>
              <a:sym typeface="Playfair Display"/>
            </a:endParaRPr>
          </a:p>
        </p:txBody>
      </p:sp>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01AFD1"/>
      </a:dk1>
      <a:lt1>
        <a:srgbClr val="F8E71C"/>
      </a:lt1>
      <a:dk2>
        <a:srgbClr val="A7A7A7"/>
      </a:dk2>
      <a:lt2>
        <a:srgbClr val="535353"/>
      </a:lt2>
      <a:accent1>
        <a:srgbClr val="666666"/>
      </a:accent1>
      <a:accent2>
        <a:srgbClr val="483165"/>
      </a:accent2>
      <a:accent3>
        <a:srgbClr val="EB1E95"/>
      </a:accent3>
      <a:accent4>
        <a:srgbClr val="0F9D58"/>
      </a:accent4>
      <a:accent5>
        <a:srgbClr val="01AFD1"/>
      </a:accent5>
      <a:accent6>
        <a:srgbClr val="9C27B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HRE USA - 2022">
  <a:themeElements>
    <a:clrScheme name="Simple Light">
      <a:dk1>
        <a:srgbClr val="000000"/>
      </a:dk1>
      <a:lt1>
        <a:srgbClr val="FFFFFF"/>
      </a:lt1>
      <a:dk2>
        <a:srgbClr val="383838"/>
      </a:dk2>
      <a:lt2>
        <a:srgbClr val="EEEEEE"/>
      </a:lt2>
      <a:accent1>
        <a:srgbClr val="00AEEF"/>
      </a:accent1>
      <a:accent2>
        <a:srgbClr val="F15A27"/>
      </a:accent2>
      <a:accent3>
        <a:srgbClr val="DC1C81"/>
      </a:accent3>
      <a:accent4>
        <a:srgbClr val="2EAB53"/>
      </a:accent4>
      <a:accent5>
        <a:srgbClr val="77CA90"/>
      </a:accent5>
      <a:accent6>
        <a:srgbClr val="F89573"/>
      </a:accent6>
      <a:hlink>
        <a:srgbClr val="4EC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