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4BA959-19C1-4C9B-A20A-126F52156A5A}">
  <a:tblStyle styleId="{264BA959-19C1-4C9B-A20A-126F52156A5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BC85A31-1B65-49F9-A7F4-BDE99B3B6AE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cb77ba4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cb77ba4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3cb77ba4b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3cb77ba4b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3cb77ba4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3cb77ba4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3cb77ba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3cb77ba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3cb77ba4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3cb77ba4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3cb77ba4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3cb77ba4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cb77ba4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3cb77ba4b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cb77ba4b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3cb77ba4b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3cb77ba4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3cb77ba4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e5f1079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4e5f1079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CAXRcmraa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-7032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South Africa’s Constitution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072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Do Now: How are human rights guaranteed in the United States?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Essential Question: What are our human rights ideals, and what is Africa doing to achieve them?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963" y="1585200"/>
            <a:ext cx="8256071" cy="12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>
            <a:off x="311706" y="744575"/>
            <a:ext cx="19194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Which fact did you find the most interesting?</a:t>
            </a:r>
            <a:endParaRPr sz="2400"/>
          </a:p>
        </p:txBody>
      </p:sp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5" descr="On Sunday, South Africa marks 20 years of the Constitution. We look at 5 interesting facts you may not know." title="5 facts you should know about the SA Constitu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0200" y="86763"/>
            <a:ext cx="6626650" cy="496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055250" y="1152475"/>
            <a:ext cx="2126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are the 2 documents similar?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are they different?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700" y="0"/>
            <a:ext cx="363834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118" y="0"/>
            <a:ext cx="239841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131675"/>
            <a:ext cx="85206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your group and circle it in the Graphic       1 Organizer </a:t>
            </a: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84" name="Google Shape;84;p17"/>
          <p:cNvGraphicFramePr/>
          <p:nvPr/>
        </p:nvGraphicFramePr>
        <p:xfrm>
          <a:off x="952500" y="1296700"/>
          <a:ext cx="7239000" cy="1670795"/>
        </p:xfrm>
        <a:graphic>
          <a:graphicData uri="http://schemas.openxmlformats.org/drawingml/2006/table">
            <a:tbl>
              <a:tblPr>
                <a:noFill/>
                <a:tableStyleId>{264BA959-19C1-4C9B-A20A-126F52156A5A}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Housing 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LGBT&amp; Rights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Education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Water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3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131675"/>
            <a:ext cx="85206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your group and circle it in the Graphic      3 Organizer </a:t>
            </a:r>
            <a:endParaRPr/>
          </a:p>
        </p:txBody>
      </p:sp>
      <p:graphicFrame>
        <p:nvGraphicFramePr>
          <p:cNvPr id="90" name="Google Shape;90;p18"/>
          <p:cNvGraphicFramePr/>
          <p:nvPr/>
        </p:nvGraphicFramePr>
        <p:xfrm>
          <a:off x="952500" y="1296700"/>
          <a:ext cx="7239000" cy="1670795"/>
        </p:xfrm>
        <a:graphic>
          <a:graphicData uri="http://schemas.openxmlformats.org/drawingml/2006/table">
            <a:tbl>
              <a:tblPr>
                <a:noFill/>
                <a:tableStyleId>{264BA959-19C1-4C9B-A20A-126F52156A5A}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Housing 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LGBT&amp; Rights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Education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Water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3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131675"/>
            <a:ext cx="85206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your group and circle it in the Graphic    4 Organizer </a:t>
            </a: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97" name="Google Shape;97;p19"/>
          <p:cNvGraphicFramePr/>
          <p:nvPr/>
        </p:nvGraphicFramePr>
        <p:xfrm>
          <a:off x="952500" y="1296700"/>
          <a:ext cx="7239000" cy="1670795"/>
        </p:xfrm>
        <a:graphic>
          <a:graphicData uri="http://schemas.openxmlformats.org/drawingml/2006/table">
            <a:tbl>
              <a:tblPr>
                <a:noFill/>
                <a:tableStyleId>{264BA959-19C1-4C9B-A20A-126F52156A5A}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Housing 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LGBT&amp; Rights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Education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Water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3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00" y="131675"/>
            <a:ext cx="85206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your group and circle it in the Graphic     7 Organizer </a:t>
            </a: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104" name="Google Shape;104;p20"/>
          <p:cNvGraphicFramePr/>
          <p:nvPr/>
        </p:nvGraphicFramePr>
        <p:xfrm>
          <a:off x="952500" y="1296700"/>
          <a:ext cx="7239000" cy="1670795"/>
        </p:xfrm>
        <a:graphic>
          <a:graphicData uri="http://schemas.openxmlformats.org/drawingml/2006/table">
            <a:tbl>
              <a:tblPr>
                <a:noFill/>
                <a:tableStyleId>{264BA959-19C1-4C9B-A20A-126F52156A5A}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Housing 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LGBT&amp; Rights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Education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Water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3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131675"/>
            <a:ext cx="8520600" cy="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your group and circle it in the Graphic    9 Organizer 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111" name="Google Shape;111;p21"/>
          <p:cNvGraphicFramePr/>
          <p:nvPr/>
        </p:nvGraphicFramePr>
        <p:xfrm>
          <a:off x="952500" y="1296700"/>
          <a:ext cx="7239000" cy="1670795"/>
        </p:xfrm>
        <a:graphic>
          <a:graphicData uri="http://schemas.openxmlformats.org/drawingml/2006/table">
            <a:tbl>
              <a:tblPr>
                <a:noFill/>
                <a:tableStyleId>{264BA959-19C1-4C9B-A20A-126F52156A5A}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Housing 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LGBT&amp; Rights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Education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Water</a:t>
                      </a:r>
                      <a:endParaRPr sz="1800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3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Google Shape;118;p22"/>
          <p:cNvGraphicFramePr/>
          <p:nvPr/>
        </p:nvGraphicFramePr>
        <p:xfrm>
          <a:off x="152400" y="152400"/>
          <a:ext cx="8897350" cy="4927415"/>
        </p:xfrm>
        <a:graphic>
          <a:graphicData uri="http://schemas.openxmlformats.org/drawingml/2006/table">
            <a:tbl>
              <a:tblPr>
                <a:noFill/>
                <a:tableStyleId>{4BC85A31-1B65-49F9-A7F4-BDE99B3B6AE9}</a:tableStyleId>
              </a:tblPr>
              <a:tblGrid>
                <a:gridCol w="111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4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UDHR section / SA Constitution Section</a:t>
                      </a:r>
                      <a:endParaRPr sz="10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Article Summary</a:t>
                      </a: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Expectation Vs Reality</a:t>
                      </a:r>
                      <a:endParaRPr sz="11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Housing</a:t>
                      </a: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LGBT+ Rights</a:t>
                      </a: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Education</a:t>
                      </a: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Water</a:t>
                      </a: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Question: </a:t>
            </a:r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Should the Constitution of South Africa include rights that the government fails to uphold? Why or why not? 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181</Words>
  <Application>Microsoft Macintosh PowerPoint</Application>
  <PresentationFormat>On-screen Show (16:9)</PresentationFormat>
  <Paragraphs>42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South Africa’s Constitution</vt:lpstr>
      <vt:lpstr>PowerPoint Presentation</vt:lpstr>
      <vt:lpstr>Which fact did you find the most interesting?</vt:lpstr>
      <vt:lpstr>PowerPoint Presentation</vt:lpstr>
      <vt:lpstr>Find your group and circle it in the Graphic       1 Organizer </vt:lpstr>
      <vt:lpstr>Find your group and circle it in the Graphic      3 Organizer </vt:lpstr>
      <vt:lpstr>Find your group and circle it in the Graphic    4 Organizer </vt:lpstr>
      <vt:lpstr>Find your group and circle it in the Graphic     7 Organizer </vt:lpstr>
      <vt:lpstr>Find your group and circle it in the Graphic    9 Organizer </vt:lpstr>
      <vt:lpstr>PowerPoint Presentation</vt:lpstr>
      <vt:lpstr>Discussion Question: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Africa’s Constitution</dc:title>
  <cp:lastModifiedBy>William Fernekes</cp:lastModifiedBy>
  <cp:revision>2</cp:revision>
  <dcterms:modified xsi:type="dcterms:W3CDTF">2019-04-13T15:58:26Z</dcterms:modified>
</cp:coreProperties>
</file>